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51"/>
  </p:notesMasterIdLst>
  <p:sldIdLst>
    <p:sldId id="303" r:id="rId2"/>
    <p:sldId id="286" r:id="rId3"/>
    <p:sldId id="293" r:id="rId4"/>
    <p:sldId id="287" r:id="rId5"/>
    <p:sldId id="288" r:id="rId6"/>
    <p:sldId id="289" r:id="rId7"/>
    <p:sldId id="310" r:id="rId8"/>
    <p:sldId id="295" r:id="rId9"/>
    <p:sldId id="304" r:id="rId10"/>
    <p:sldId id="305" r:id="rId11"/>
    <p:sldId id="306" r:id="rId12"/>
    <p:sldId id="311" r:id="rId13"/>
    <p:sldId id="300" r:id="rId14"/>
    <p:sldId id="308" r:id="rId15"/>
    <p:sldId id="312" r:id="rId16"/>
    <p:sldId id="260" r:id="rId17"/>
    <p:sldId id="261" r:id="rId18"/>
    <p:sldId id="264" r:id="rId19"/>
    <p:sldId id="296" r:id="rId20"/>
    <p:sldId id="313" r:id="rId21"/>
    <p:sldId id="268" r:id="rId22"/>
    <p:sldId id="270" r:id="rId23"/>
    <p:sldId id="272" r:id="rId24"/>
    <p:sldId id="314" r:id="rId25"/>
    <p:sldId id="274" r:id="rId26"/>
    <p:sldId id="275" r:id="rId27"/>
    <p:sldId id="276" r:id="rId28"/>
    <p:sldId id="277" r:id="rId29"/>
    <p:sldId id="278" r:id="rId30"/>
    <p:sldId id="285" r:id="rId31"/>
    <p:sldId id="315" r:id="rId32"/>
    <p:sldId id="281" r:id="rId33"/>
    <p:sldId id="282" r:id="rId34"/>
    <p:sldId id="283" r:id="rId35"/>
    <p:sldId id="284" r:id="rId36"/>
    <p:sldId id="309" r:id="rId37"/>
    <p:sldId id="316" r:id="rId38"/>
    <p:sldId id="318" r:id="rId39"/>
    <p:sldId id="319" r:id="rId40"/>
    <p:sldId id="320" r:id="rId41"/>
    <p:sldId id="321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3788"/>
  </p:normalViewPr>
  <p:slideViewPr>
    <p:cSldViewPr snapToGrid="0" snapToObjects="1">
      <p:cViewPr varScale="1">
        <p:scale>
          <a:sx n="80" d="100"/>
          <a:sy n="80" d="100"/>
        </p:scale>
        <p:origin x="2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ayushggarg/covid19-vaccine-adverse-reactions?select=2021VAERSDATA.csv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ayushggarg/covid19-vaccine-adverse-reactions?select=2021VAERSDATA.csv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437DE-3C94-412B-914B-81C5E2507D4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2544B7B-D741-490D-949D-86F329638D5F}">
      <dgm:prSet/>
      <dgm:spPr/>
      <dgm:t>
        <a:bodyPr/>
        <a:lstStyle/>
        <a:p>
          <a:r>
            <a:rPr lang="en-US"/>
            <a:t>With the emergence of Covid-19, everyone was pushed into a state of emergency.</a:t>
          </a:r>
        </a:p>
      </dgm:t>
    </dgm:pt>
    <dgm:pt modelId="{B7D1277B-78CF-4AC1-B7BF-06747E562028}" type="parTrans" cxnId="{1CA8350A-895F-49EC-BA13-4BE3CEE7A366}">
      <dgm:prSet/>
      <dgm:spPr/>
      <dgm:t>
        <a:bodyPr/>
        <a:lstStyle/>
        <a:p>
          <a:endParaRPr lang="en-US"/>
        </a:p>
      </dgm:t>
    </dgm:pt>
    <dgm:pt modelId="{2FCC3928-6950-4911-93EA-E772489196A3}" type="sibTrans" cxnId="{1CA8350A-895F-49EC-BA13-4BE3CEE7A366}">
      <dgm:prSet/>
      <dgm:spPr/>
      <dgm:t>
        <a:bodyPr/>
        <a:lstStyle/>
        <a:p>
          <a:endParaRPr lang="en-US"/>
        </a:p>
      </dgm:t>
    </dgm:pt>
    <dgm:pt modelId="{84D7E91C-0E96-4EF8-9FC2-49BF5ACE0237}">
      <dgm:prSet/>
      <dgm:spPr/>
      <dgm:t>
        <a:bodyPr/>
        <a:lstStyle/>
        <a:p>
          <a:r>
            <a:rPr lang="en-US"/>
            <a:t>Covid-19 vaccine was introduced to reduce the risk of infection. However, there have been reports of Covid-19-related side effects.</a:t>
          </a:r>
        </a:p>
      </dgm:t>
    </dgm:pt>
    <dgm:pt modelId="{760C0F8A-D5D3-4F6D-9C5F-8247A84760D0}" type="parTrans" cxnId="{DFAC549D-50FE-4182-AD1A-F8C3AA074E9A}">
      <dgm:prSet/>
      <dgm:spPr/>
      <dgm:t>
        <a:bodyPr/>
        <a:lstStyle/>
        <a:p>
          <a:endParaRPr lang="en-US"/>
        </a:p>
      </dgm:t>
    </dgm:pt>
    <dgm:pt modelId="{4701A0EB-D2E3-412B-8DA3-18B38FEE70F6}" type="sibTrans" cxnId="{DFAC549D-50FE-4182-AD1A-F8C3AA074E9A}">
      <dgm:prSet/>
      <dgm:spPr/>
      <dgm:t>
        <a:bodyPr/>
        <a:lstStyle/>
        <a:p>
          <a:endParaRPr lang="en-US"/>
        </a:p>
      </dgm:t>
    </dgm:pt>
    <dgm:pt modelId="{3D43077F-706F-427D-82D6-186D37111795}">
      <dgm:prSet/>
      <dgm:spPr/>
      <dgm:t>
        <a:bodyPr/>
        <a:lstStyle/>
        <a:p>
          <a:r>
            <a:rPr lang="en-US"/>
            <a:t>“The COVID-19 vaccines can cause mild adverse effects after the first or second doses” (Meo et. al, 2021).</a:t>
          </a:r>
        </a:p>
      </dgm:t>
    </dgm:pt>
    <dgm:pt modelId="{297133F7-ABAF-4AF5-9FE6-DFE3E0D85C73}" type="parTrans" cxnId="{A0F1F896-97BB-4428-A953-242251730FB6}">
      <dgm:prSet/>
      <dgm:spPr/>
      <dgm:t>
        <a:bodyPr/>
        <a:lstStyle/>
        <a:p>
          <a:endParaRPr lang="en-US"/>
        </a:p>
      </dgm:t>
    </dgm:pt>
    <dgm:pt modelId="{480902DC-A0B8-40E0-9E95-80480EC9F231}" type="sibTrans" cxnId="{A0F1F896-97BB-4428-A953-242251730FB6}">
      <dgm:prSet/>
      <dgm:spPr/>
      <dgm:t>
        <a:bodyPr/>
        <a:lstStyle/>
        <a:p>
          <a:endParaRPr lang="en-US"/>
        </a:p>
      </dgm:t>
    </dgm:pt>
    <dgm:pt modelId="{A6A4C5E6-DF0C-4F21-9CDF-AEC9912A5F76}">
      <dgm:prSet/>
      <dgm:spPr/>
      <dgm:t>
        <a:bodyPr/>
        <a:lstStyle/>
        <a:p>
          <a:r>
            <a:rPr lang="en-US"/>
            <a:t>As a result, it's critical to investigate the vaccine's side effects so that proper precautions can be taken.</a:t>
          </a:r>
        </a:p>
      </dgm:t>
    </dgm:pt>
    <dgm:pt modelId="{2432201F-0BD3-4F4E-A902-B57A6C78CA87}" type="parTrans" cxnId="{121601B1-BFD3-4A4C-B061-63363E3D2643}">
      <dgm:prSet/>
      <dgm:spPr/>
      <dgm:t>
        <a:bodyPr/>
        <a:lstStyle/>
        <a:p>
          <a:endParaRPr lang="en-US"/>
        </a:p>
      </dgm:t>
    </dgm:pt>
    <dgm:pt modelId="{8C5FC8E0-B287-4C05-9BAE-C2B50DAC37B9}" type="sibTrans" cxnId="{121601B1-BFD3-4A4C-B061-63363E3D2643}">
      <dgm:prSet/>
      <dgm:spPr/>
      <dgm:t>
        <a:bodyPr/>
        <a:lstStyle/>
        <a:p>
          <a:endParaRPr lang="en-US"/>
        </a:p>
      </dgm:t>
    </dgm:pt>
    <dgm:pt modelId="{149414C6-CD1F-5E40-B78C-112EAAE8924F}" type="pres">
      <dgm:prSet presAssocID="{E2B437DE-3C94-412B-914B-81C5E2507D4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C972609-C09B-EE4E-80BC-668FF99CCA38}" type="pres">
      <dgm:prSet presAssocID="{82544B7B-D741-490D-949D-86F329638D5F}" presName="thickLine" presStyleLbl="alignNode1" presStyleIdx="0" presStyleCnt="4"/>
      <dgm:spPr/>
    </dgm:pt>
    <dgm:pt modelId="{71CB02E1-41D0-8541-A66E-0C93FE68AC17}" type="pres">
      <dgm:prSet presAssocID="{82544B7B-D741-490D-949D-86F329638D5F}" presName="horz1" presStyleCnt="0"/>
      <dgm:spPr/>
    </dgm:pt>
    <dgm:pt modelId="{E1A68D32-9D12-094C-BAC0-B86C43A7E7DF}" type="pres">
      <dgm:prSet presAssocID="{82544B7B-D741-490D-949D-86F329638D5F}" presName="tx1" presStyleLbl="revTx" presStyleIdx="0" presStyleCnt="4"/>
      <dgm:spPr/>
      <dgm:t>
        <a:bodyPr/>
        <a:lstStyle/>
        <a:p>
          <a:endParaRPr lang="en-US"/>
        </a:p>
      </dgm:t>
    </dgm:pt>
    <dgm:pt modelId="{DF83E273-7DC5-3849-9374-713C392E157E}" type="pres">
      <dgm:prSet presAssocID="{82544B7B-D741-490D-949D-86F329638D5F}" presName="vert1" presStyleCnt="0"/>
      <dgm:spPr/>
    </dgm:pt>
    <dgm:pt modelId="{C5FFEA15-906D-D44B-8020-3FCC7C4F4EB3}" type="pres">
      <dgm:prSet presAssocID="{84D7E91C-0E96-4EF8-9FC2-49BF5ACE0237}" presName="thickLine" presStyleLbl="alignNode1" presStyleIdx="1" presStyleCnt="4"/>
      <dgm:spPr/>
    </dgm:pt>
    <dgm:pt modelId="{9158DF45-976C-2942-A726-71CAFA0E52B2}" type="pres">
      <dgm:prSet presAssocID="{84D7E91C-0E96-4EF8-9FC2-49BF5ACE0237}" presName="horz1" presStyleCnt="0"/>
      <dgm:spPr/>
    </dgm:pt>
    <dgm:pt modelId="{E6803852-7D72-8245-9B4D-7EE1EAC57E65}" type="pres">
      <dgm:prSet presAssocID="{84D7E91C-0E96-4EF8-9FC2-49BF5ACE0237}" presName="tx1" presStyleLbl="revTx" presStyleIdx="1" presStyleCnt="4"/>
      <dgm:spPr/>
      <dgm:t>
        <a:bodyPr/>
        <a:lstStyle/>
        <a:p>
          <a:endParaRPr lang="en-US"/>
        </a:p>
      </dgm:t>
    </dgm:pt>
    <dgm:pt modelId="{250A011E-55EF-5745-B76D-CD6004461A43}" type="pres">
      <dgm:prSet presAssocID="{84D7E91C-0E96-4EF8-9FC2-49BF5ACE0237}" presName="vert1" presStyleCnt="0"/>
      <dgm:spPr/>
    </dgm:pt>
    <dgm:pt modelId="{382C60B1-0D69-724D-BD7F-38297207FF76}" type="pres">
      <dgm:prSet presAssocID="{3D43077F-706F-427D-82D6-186D37111795}" presName="thickLine" presStyleLbl="alignNode1" presStyleIdx="2" presStyleCnt="4"/>
      <dgm:spPr/>
    </dgm:pt>
    <dgm:pt modelId="{C4418C8E-3FE6-314E-BDC5-01E01FF5F12D}" type="pres">
      <dgm:prSet presAssocID="{3D43077F-706F-427D-82D6-186D37111795}" presName="horz1" presStyleCnt="0"/>
      <dgm:spPr/>
    </dgm:pt>
    <dgm:pt modelId="{805C3231-8812-0349-93BF-531073CEE933}" type="pres">
      <dgm:prSet presAssocID="{3D43077F-706F-427D-82D6-186D37111795}" presName="tx1" presStyleLbl="revTx" presStyleIdx="2" presStyleCnt="4"/>
      <dgm:spPr/>
      <dgm:t>
        <a:bodyPr/>
        <a:lstStyle/>
        <a:p>
          <a:endParaRPr lang="en-US"/>
        </a:p>
      </dgm:t>
    </dgm:pt>
    <dgm:pt modelId="{F8D3680B-515B-B844-B075-47946E346A69}" type="pres">
      <dgm:prSet presAssocID="{3D43077F-706F-427D-82D6-186D37111795}" presName="vert1" presStyleCnt="0"/>
      <dgm:spPr/>
    </dgm:pt>
    <dgm:pt modelId="{666967B5-9F9B-404D-B02D-C5CE067BAB7F}" type="pres">
      <dgm:prSet presAssocID="{A6A4C5E6-DF0C-4F21-9CDF-AEC9912A5F76}" presName="thickLine" presStyleLbl="alignNode1" presStyleIdx="3" presStyleCnt="4"/>
      <dgm:spPr/>
    </dgm:pt>
    <dgm:pt modelId="{8140D019-D81D-1449-9219-FC0F07328E86}" type="pres">
      <dgm:prSet presAssocID="{A6A4C5E6-DF0C-4F21-9CDF-AEC9912A5F76}" presName="horz1" presStyleCnt="0"/>
      <dgm:spPr/>
    </dgm:pt>
    <dgm:pt modelId="{DEF0ABF9-2FAA-F741-9030-64BC4554315A}" type="pres">
      <dgm:prSet presAssocID="{A6A4C5E6-DF0C-4F21-9CDF-AEC9912A5F76}" presName="tx1" presStyleLbl="revTx" presStyleIdx="3" presStyleCnt="4"/>
      <dgm:spPr/>
      <dgm:t>
        <a:bodyPr/>
        <a:lstStyle/>
        <a:p>
          <a:endParaRPr lang="en-US"/>
        </a:p>
      </dgm:t>
    </dgm:pt>
    <dgm:pt modelId="{AC912319-7237-F64B-8197-717F702AF76D}" type="pres">
      <dgm:prSet presAssocID="{A6A4C5E6-DF0C-4F21-9CDF-AEC9912A5F76}" presName="vert1" presStyleCnt="0"/>
      <dgm:spPr/>
    </dgm:pt>
  </dgm:ptLst>
  <dgm:cxnLst>
    <dgm:cxn modelId="{1CA8350A-895F-49EC-BA13-4BE3CEE7A366}" srcId="{E2B437DE-3C94-412B-914B-81C5E2507D42}" destId="{82544B7B-D741-490D-949D-86F329638D5F}" srcOrd="0" destOrd="0" parTransId="{B7D1277B-78CF-4AC1-B7BF-06747E562028}" sibTransId="{2FCC3928-6950-4911-93EA-E772489196A3}"/>
    <dgm:cxn modelId="{DFAC549D-50FE-4182-AD1A-F8C3AA074E9A}" srcId="{E2B437DE-3C94-412B-914B-81C5E2507D42}" destId="{84D7E91C-0E96-4EF8-9FC2-49BF5ACE0237}" srcOrd="1" destOrd="0" parTransId="{760C0F8A-D5D3-4F6D-9C5F-8247A84760D0}" sibTransId="{4701A0EB-D2E3-412B-8DA3-18B38FEE70F6}"/>
    <dgm:cxn modelId="{52BEE268-4C3C-304A-8A37-48D431141B1C}" type="presOf" srcId="{3D43077F-706F-427D-82D6-186D37111795}" destId="{805C3231-8812-0349-93BF-531073CEE933}" srcOrd="0" destOrd="0" presId="urn:microsoft.com/office/officeart/2008/layout/LinedList"/>
    <dgm:cxn modelId="{1737F6DE-E43E-6047-B88E-D1D20582EB22}" type="presOf" srcId="{E2B437DE-3C94-412B-914B-81C5E2507D42}" destId="{149414C6-CD1F-5E40-B78C-112EAAE8924F}" srcOrd="0" destOrd="0" presId="urn:microsoft.com/office/officeart/2008/layout/LinedList"/>
    <dgm:cxn modelId="{A0F1F896-97BB-4428-A953-242251730FB6}" srcId="{E2B437DE-3C94-412B-914B-81C5E2507D42}" destId="{3D43077F-706F-427D-82D6-186D37111795}" srcOrd="2" destOrd="0" parTransId="{297133F7-ABAF-4AF5-9FE6-DFE3E0D85C73}" sibTransId="{480902DC-A0B8-40E0-9E95-80480EC9F231}"/>
    <dgm:cxn modelId="{121601B1-BFD3-4A4C-B061-63363E3D2643}" srcId="{E2B437DE-3C94-412B-914B-81C5E2507D42}" destId="{A6A4C5E6-DF0C-4F21-9CDF-AEC9912A5F76}" srcOrd="3" destOrd="0" parTransId="{2432201F-0BD3-4F4E-A902-B57A6C78CA87}" sibTransId="{8C5FC8E0-B287-4C05-9BAE-C2B50DAC37B9}"/>
    <dgm:cxn modelId="{02A05915-583F-974F-87C2-AFD48B29A2EC}" type="presOf" srcId="{A6A4C5E6-DF0C-4F21-9CDF-AEC9912A5F76}" destId="{DEF0ABF9-2FAA-F741-9030-64BC4554315A}" srcOrd="0" destOrd="0" presId="urn:microsoft.com/office/officeart/2008/layout/LinedList"/>
    <dgm:cxn modelId="{4DB6CDD1-DC55-FC4B-84B1-A7967DB320BA}" type="presOf" srcId="{82544B7B-D741-490D-949D-86F329638D5F}" destId="{E1A68D32-9D12-094C-BAC0-B86C43A7E7DF}" srcOrd="0" destOrd="0" presId="urn:microsoft.com/office/officeart/2008/layout/LinedList"/>
    <dgm:cxn modelId="{12702E2C-94AD-DF47-A863-164F5EEB3289}" type="presOf" srcId="{84D7E91C-0E96-4EF8-9FC2-49BF5ACE0237}" destId="{E6803852-7D72-8245-9B4D-7EE1EAC57E65}" srcOrd="0" destOrd="0" presId="urn:microsoft.com/office/officeart/2008/layout/LinedList"/>
    <dgm:cxn modelId="{A569AA6A-F0A0-4143-A24C-2266BFEC5D76}" type="presParOf" srcId="{149414C6-CD1F-5E40-B78C-112EAAE8924F}" destId="{EC972609-C09B-EE4E-80BC-668FF99CCA38}" srcOrd="0" destOrd="0" presId="urn:microsoft.com/office/officeart/2008/layout/LinedList"/>
    <dgm:cxn modelId="{29363A26-7677-8A44-B6FD-539286C27D8B}" type="presParOf" srcId="{149414C6-CD1F-5E40-B78C-112EAAE8924F}" destId="{71CB02E1-41D0-8541-A66E-0C93FE68AC17}" srcOrd="1" destOrd="0" presId="urn:microsoft.com/office/officeart/2008/layout/LinedList"/>
    <dgm:cxn modelId="{51817E49-BC75-EB4F-B60E-4C2367D91F82}" type="presParOf" srcId="{71CB02E1-41D0-8541-A66E-0C93FE68AC17}" destId="{E1A68D32-9D12-094C-BAC0-B86C43A7E7DF}" srcOrd="0" destOrd="0" presId="urn:microsoft.com/office/officeart/2008/layout/LinedList"/>
    <dgm:cxn modelId="{1F5E4930-F451-C543-BC20-2B83E0EA78F1}" type="presParOf" srcId="{71CB02E1-41D0-8541-A66E-0C93FE68AC17}" destId="{DF83E273-7DC5-3849-9374-713C392E157E}" srcOrd="1" destOrd="0" presId="urn:microsoft.com/office/officeart/2008/layout/LinedList"/>
    <dgm:cxn modelId="{C7679F5B-DD1B-5346-A658-1EE599C43C7B}" type="presParOf" srcId="{149414C6-CD1F-5E40-B78C-112EAAE8924F}" destId="{C5FFEA15-906D-D44B-8020-3FCC7C4F4EB3}" srcOrd="2" destOrd="0" presId="urn:microsoft.com/office/officeart/2008/layout/LinedList"/>
    <dgm:cxn modelId="{024E2626-96C8-3540-8924-A31DA0316E78}" type="presParOf" srcId="{149414C6-CD1F-5E40-B78C-112EAAE8924F}" destId="{9158DF45-976C-2942-A726-71CAFA0E52B2}" srcOrd="3" destOrd="0" presId="urn:microsoft.com/office/officeart/2008/layout/LinedList"/>
    <dgm:cxn modelId="{9A164AC5-D384-6C44-8E2B-4BEAA7506120}" type="presParOf" srcId="{9158DF45-976C-2942-A726-71CAFA0E52B2}" destId="{E6803852-7D72-8245-9B4D-7EE1EAC57E65}" srcOrd="0" destOrd="0" presId="urn:microsoft.com/office/officeart/2008/layout/LinedList"/>
    <dgm:cxn modelId="{32B2BDAF-91BF-1A4B-9C1C-D9CAC4E3B5E2}" type="presParOf" srcId="{9158DF45-976C-2942-A726-71CAFA0E52B2}" destId="{250A011E-55EF-5745-B76D-CD6004461A43}" srcOrd="1" destOrd="0" presId="urn:microsoft.com/office/officeart/2008/layout/LinedList"/>
    <dgm:cxn modelId="{5BF646C8-FD34-8D47-8FE3-38EE61144F43}" type="presParOf" srcId="{149414C6-CD1F-5E40-B78C-112EAAE8924F}" destId="{382C60B1-0D69-724D-BD7F-38297207FF76}" srcOrd="4" destOrd="0" presId="urn:microsoft.com/office/officeart/2008/layout/LinedList"/>
    <dgm:cxn modelId="{50AB9E47-C7EF-4E4D-A8AE-B81BF7069D26}" type="presParOf" srcId="{149414C6-CD1F-5E40-B78C-112EAAE8924F}" destId="{C4418C8E-3FE6-314E-BDC5-01E01FF5F12D}" srcOrd="5" destOrd="0" presId="urn:microsoft.com/office/officeart/2008/layout/LinedList"/>
    <dgm:cxn modelId="{E50D8D15-95EE-7F48-82FC-892F62DF6214}" type="presParOf" srcId="{C4418C8E-3FE6-314E-BDC5-01E01FF5F12D}" destId="{805C3231-8812-0349-93BF-531073CEE933}" srcOrd="0" destOrd="0" presId="urn:microsoft.com/office/officeart/2008/layout/LinedList"/>
    <dgm:cxn modelId="{9A9491DB-39D4-804D-9313-A377D8274663}" type="presParOf" srcId="{C4418C8E-3FE6-314E-BDC5-01E01FF5F12D}" destId="{F8D3680B-515B-B844-B075-47946E346A69}" srcOrd="1" destOrd="0" presId="urn:microsoft.com/office/officeart/2008/layout/LinedList"/>
    <dgm:cxn modelId="{DC53F421-470E-594B-AFB9-CC26355EDB05}" type="presParOf" srcId="{149414C6-CD1F-5E40-B78C-112EAAE8924F}" destId="{666967B5-9F9B-404D-B02D-C5CE067BAB7F}" srcOrd="6" destOrd="0" presId="urn:microsoft.com/office/officeart/2008/layout/LinedList"/>
    <dgm:cxn modelId="{1453D55C-A143-EC4B-B085-DC54A5586A4A}" type="presParOf" srcId="{149414C6-CD1F-5E40-B78C-112EAAE8924F}" destId="{8140D019-D81D-1449-9219-FC0F07328E86}" srcOrd="7" destOrd="0" presId="urn:microsoft.com/office/officeart/2008/layout/LinedList"/>
    <dgm:cxn modelId="{DFFA144B-FC57-C24B-B7FD-80BEDAC9C65E}" type="presParOf" srcId="{8140D019-D81D-1449-9219-FC0F07328E86}" destId="{DEF0ABF9-2FAA-F741-9030-64BC4554315A}" srcOrd="0" destOrd="0" presId="urn:microsoft.com/office/officeart/2008/layout/LinedList"/>
    <dgm:cxn modelId="{7EF2BF1A-F8D7-7640-A76C-828A6B4B4F68}" type="presParOf" srcId="{8140D019-D81D-1449-9219-FC0F07328E86}" destId="{AC912319-7237-F64B-8197-717F702AF7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8B2677-C4D3-45E1-96D8-67CE246EFF4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676A3D-51EF-43C0-A596-041E4930E4F7}">
      <dgm:prSet/>
      <dgm:spPr/>
      <dgm:t>
        <a:bodyPr/>
        <a:lstStyle/>
        <a:p>
          <a:r>
            <a:rPr lang="en-US" dirty="0"/>
            <a:t>Is there a relationship between number of days to show symptoms and number of symptoms caused by the vaccines?</a:t>
          </a:r>
        </a:p>
      </dgm:t>
    </dgm:pt>
    <dgm:pt modelId="{049F8763-6BDB-4E8B-BB90-2ACA0FA89D73}" type="parTrans" cxnId="{35136F7F-CD5A-48B5-845E-DD037DA23E79}">
      <dgm:prSet/>
      <dgm:spPr/>
      <dgm:t>
        <a:bodyPr/>
        <a:lstStyle/>
        <a:p>
          <a:endParaRPr lang="en-US"/>
        </a:p>
      </dgm:t>
    </dgm:pt>
    <dgm:pt modelId="{2FDD6DEF-0A90-40DC-9CCF-2ED1AD55700B}" type="sibTrans" cxnId="{35136F7F-CD5A-48B5-845E-DD037DA23E79}">
      <dgm:prSet/>
      <dgm:spPr/>
      <dgm:t>
        <a:bodyPr/>
        <a:lstStyle/>
        <a:p>
          <a:endParaRPr lang="en-US"/>
        </a:p>
      </dgm:t>
    </dgm:pt>
    <dgm:pt modelId="{EE030AC0-347D-41D5-A650-86C1CAF3B9C8}">
      <dgm:prSet/>
      <dgm:spPr/>
      <dgm:t>
        <a:bodyPr/>
        <a:lstStyle/>
        <a:p>
          <a:r>
            <a:rPr lang="en-US" dirty="0"/>
            <a:t>Can</a:t>
          </a:r>
          <a:r>
            <a:rPr lang="en-US" baseline="0" dirty="0"/>
            <a:t> we predict the severity of adverse effects based on factors such as age, gender, vaccine manufacturer and medical history?</a:t>
          </a:r>
          <a:endParaRPr lang="en-US" dirty="0"/>
        </a:p>
      </dgm:t>
    </dgm:pt>
    <dgm:pt modelId="{8998EBB1-83F3-4341-90A2-D8BA0DEEBCA4}" type="parTrans" cxnId="{FB71E5D5-F7D0-49FE-A495-DB52B5333E93}">
      <dgm:prSet/>
      <dgm:spPr/>
      <dgm:t>
        <a:bodyPr/>
        <a:lstStyle/>
        <a:p>
          <a:endParaRPr lang="en-US"/>
        </a:p>
      </dgm:t>
    </dgm:pt>
    <dgm:pt modelId="{7EFBBDF8-BC79-4485-B015-55B2587C5FF7}" type="sibTrans" cxnId="{FB71E5D5-F7D0-49FE-A495-DB52B5333E93}">
      <dgm:prSet/>
      <dgm:spPr/>
      <dgm:t>
        <a:bodyPr/>
        <a:lstStyle/>
        <a:p>
          <a:endParaRPr lang="en-US"/>
        </a:p>
      </dgm:t>
    </dgm:pt>
    <dgm:pt modelId="{BCA0326C-27EF-44FE-8C49-D43CB04E6DA2}">
      <dgm:prSet/>
      <dgm:spPr/>
      <dgm:t>
        <a:bodyPr/>
        <a:lstStyle/>
        <a:p>
          <a:r>
            <a:rPr lang="en-US" dirty="0"/>
            <a:t>Is there a significant difference in age between patients who experienced no severe effects and patients who did?</a:t>
          </a:r>
        </a:p>
      </dgm:t>
    </dgm:pt>
    <dgm:pt modelId="{3A9D7053-F016-4A9D-B7F3-454E5116CD59}" type="parTrans" cxnId="{AD535F7E-EAF5-45DF-B3A9-C95A38CA7B2F}">
      <dgm:prSet/>
      <dgm:spPr/>
      <dgm:t>
        <a:bodyPr/>
        <a:lstStyle/>
        <a:p>
          <a:endParaRPr lang="en-US"/>
        </a:p>
      </dgm:t>
    </dgm:pt>
    <dgm:pt modelId="{F8CD8DC9-2961-459D-9A9E-9A3B5A34BA31}" type="sibTrans" cxnId="{AD535F7E-EAF5-45DF-B3A9-C95A38CA7B2F}">
      <dgm:prSet/>
      <dgm:spPr/>
      <dgm:t>
        <a:bodyPr/>
        <a:lstStyle/>
        <a:p>
          <a:endParaRPr lang="en-US"/>
        </a:p>
      </dgm:t>
    </dgm:pt>
    <dgm:pt modelId="{0384953C-2830-CE4D-89E3-79E71F6197DF}" type="pres">
      <dgm:prSet presAssocID="{4C8B2677-C4D3-45E1-96D8-67CE246EFF4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9A75C73-5113-594C-B9CD-E3CAB6D5CB7A}" type="pres">
      <dgm:prSet presAssocID="{E7676A3D-51EF-43C0-A596-041E4930E4F7}" presName="thickLine" presStyleLbl="alignNode1" presStyleIdx="0" presStyleCnt="3"/>
      <dgm:spPr/>
    </dgm:pt>
    <dgm:pt modelId="{DBEBE9A0-B057-D84B-8460-E45BAD7B8AA6}" type="pres">
      <dgm:prSet presAssocID="{E7676A3D-51EF-43C0-A596-041E4930E4F7}" presName="horz1" presStyleCnt="0"/>
      <dgm:spPr/>
    </dgm:pt>
    <dgm:pt modelId="{996B4BD2-A414-104A-B1E9-55CDC98EC97C}" type="pres">
      <dgm:prSet presAssocID="{E7676A3D-51EF-43C0-A596-041E4930E4F7}" presName="tx1" presStyleLbl="revTx" presStyleIdx="0" presStyleCnt="3"/>
      <dgm:spPr/>
      <dgm:t>
        <a:bodyPr/>
        <a:lstStyle/>
        <a:p>
          <a:endParaRPr lang="en-US"/>
        </a:p>
      </dgm:t>
    </dgm:pt>
    <dgm:pt modelId="{A4C3E224-F0EE-DA4C-AB6C-FC40D75A39E1}" type="pres">
      <dgm:prSet presAssocID="{E7676A3D-51EF-43C0-A596-041E4930E4F7}" presName="vert1" presStyleCnt="0"/>
      <dgm:spPr/>
    </dgm:pt>
    <dgm:pt modelId="{B66CF380-5546-1944-95FC-A7818AE46114}" type="pres">
      <dgm:prSet presAssocID="{EE030AC0-347D-41D5-A650-86C1CAF3B9C8}" presName="thickLine" presStyleLbl="alignNode1" presStyleIdx="1" presStyleCnt="3"/>
      <dgm:spPr/>
    </dgm:pt>
    <dgm:pt modelId="{6DB1F3F6-B621-244C-991E-9022D3585802}" type="pres">
      <dgm:prSet presAssocID="{EE030AC0-347D-41D5-A650-86C1CAF3B9C8}" presName="horz1" presStyleCnt="0"/>
      <dgm:spPr/>
    </dgm:pt>
    <dgm:pt modelId="{47ACA9FA-BA32-F641-B437-7746208A3973}" type="pres">
      <dgm:prSet presAssocID="{EE030AC0-347D-41D5-A650-86C1CAF3B9C8}" presName="tx1" presStyleLbl="revTx" presStyleIdx="1" presStyleCnt="3"/>
      <dgm:spPr/>
      <dgm:t>
        <a:bodyPr/>
        <a:lstStyle/>
        <a:p>
          <a:endParaRPr lang="en-US"/>
        </a:p>
      </dgm:t>
    </dgm:pt>
    <dgm:pt modelId="{86AC61D8-79ED-2D4D-9B96-3981359DE6B6}" type="pres">
      <dgm:prSet presAssocID="{EE030AC0-347D-41D5-A650-86C1CAF3B9C8}" presName="vert1" presStyleCnt="0"/>
      <dgm:spPr/>
    </dgm:pt>
    <dgm:pt modelId="{08008B1F-2391-D645-ADB7-E11BB105F025}" type="pres">
      <dgm:prSet presAssocID="{BCA0326C-27EF-44FE-8C49-D43CB04E6DA2}" presName="thickLine" presStyleLbl="alignNode1" presStyleIdx="2" presStyleCnt="3"/>
      <dgm:spPr/>
    </dgm:pt>
    <dgm:pt modelId="{168280FF-F073-F24A-A56A-7CD56869D996}" type="pres">
      <dgm:prSet presAssocID="{BCA0326C-27EF-44FE-8C49-D43CB04E6DA2}" presName="horz1" presStyleCnt="0"/>
      <dgm:spPr/>
    </dgm:pt>
    <dgm:pt modelId="{46F012A9-0D7D-3E4C-8E11-15468CFC4CA4}" type="pres">
      <dgm:prSet presAssocID="{BCA0326C-27EF-44FE-8C49-D43CB04E6DA2}" presName="tx1" presStyleLbl="revTx" presStyleIdx="2" presStyleCnt="3"/>
      <dgm:spPr/>
      <dgm:t>
        <a:bodyPr/>
        <a:lstStyle/>
        <a:p>
          <a:endParaRPr lang="en-US"/>
        </a:p>
      </dgm:t>
    </dgm:pt>
    <dgm:pt modelId="{E594BB27-FCBE-9746-9ECB-C0C96FEFFEA5}" type="pres">
      <dgm:prSet presAssocID="{BCA0326C-27EF-44FE-8C49-D43CB04E6DA2}" presName="vert1" presStyleCnt="0"/>
      <dgm:spPr/>
    </dgm:pt>
  </dgm:ptLst>
  <dgm:cxnLst>
    <dgm:cxn modelId="{1EA3D801-382A-2944-8CDD-49AF07098808}" type="presOf" srcId="{BCA0326C-27EF-44FE-8C49-D43CB04E6DA2}" destId="{46F012A9-0D7D-3E4C-8E11-15468CFC4CA4}" srcOrd="0" destOrd="0" presId="urn:microsoft.com/office/officeart/2008/layout/LinedList"/>
    <dgm:cxn modelId="{7DFD1856-6C60-AE49-B19A-1F0D5EAF6609}" type="presOf" srcId="{4C8B2677-C4D3-45E1-96D8-67CE246EFF43}" destId="{0384953C-2830-CE4D-89E3-79E71F6197DF}" srcOrd="0" destOrd="0" presId="urn:microsoft.com/office/officeart/2008/layout/LinedList"/>
    <dgm:cxn modelId="{35136F7F-CD5A-48B5-845E-DD037DA23E79}" srcId="{4C8B2677-C4D3-45E1-96D8-67CE246EFF43}" destId="{E7676A3D-51EF-43C0-A596-041E4930E4F7}" srcOrd="0" destOrd="0" parTransId="{049F8763-6BDB-4E8B-BB90-2ACA0FA89D73}" sibTransId="{2FDD6DEF-0A90-40DC-9CCF-2ED1AD55700B}"/>
    <dgm:cxn modelId="{FB71E5D5-F7D0-49FE-A495-DB52B5333E93}" srcId="{4C8B2677-C4D3-45E1-96D8-67CE246EFF43}" destId="{EE030AC0-347D-41D5-A650-86C1CAF3B9C8}" srcOrd="1" destOrd="0" parTransId="{8998EBB1-83F3-4341-90A2-D8BA0DEEBCA4}" sibTransId="{7EFBBDF8-BC79-4485-B015-55B2587C5FF7}"/>
    <dgm:cxn modelId="{4F01ED9A-4CEA-1845-B0C1-BE33E710DD35}" type="presOf" srcId="{E7676A3D-51EF-43C0-A596-041E4930E4F7}" destId="{996B4BD2-A414-104A-B1E9-55CDC98EC97C}" srcOrd="0" destOrd="0" presId="urn:microsoft.com/office/officeart/2008/layout/LinedList"/>
    <dgm:cxn modelId="{AD535F7E-EAF5-45DF-B3A9-C95A38CA7B2F}" srcId="{4C8B2677-C4D3-45E1-96D8-67CE246EFF43}" destId="{BCA0326C-27EF-44FE-8C49-D43CB04E6DA2}" srcOrd="2" destOrd="0" parTransId="{3A9D7053-F016-4A9D-B7F3-454E5116CD59}" sibTransId="{F8CD8DC9-2961-459D-9A9E-9A3B5A34BA31}"/>
    <dgm:cxn modelId="{97D22FE2-335E-CD44-89CB-D27DDD58F9B8}" type="presOf" srcId="{EE030AC0-347D-41D5-A650-86C1CAF3B9C8}" destId="{47ACA9FA-BA32-F641-B437-7746208A3973}" srcOrd="0" destOrd="0" presId="urn:microsoft.com/office/officeart/2008/layout/LinedList"/>
    <dgm:cxn modelId="{265A27F5-D27E-2D48-A3BD-FB20E8C0DAF2}" type="presParOf" srcId="{0384953C-2830-CE4D-89E3-79E71F6197DF}" destId="{F9A75C73-5113-594C-B9CD-E3CAB6D5CB7A}" srcOrd="0" destOrd="0" presId="urn:microsoft.com/office/officeart/2008/layout/LinedList"/>
    <dgm:cxn modelId="{E7982972-6DDB-B147-8436-746A9DCA5A17}" type="presParOf" srcId="{0384953C-2830-CE4D-89E3-79E71F6197DF}" destId="{DBEBE9A0-B057-D84B-8460-E45BAD7B8AA6}" srcOrd="1" destOrd="0" presId="urn:microsoft.com/office/officeart/2008/layout/LinedList"/>
    <dgm:cxn modelId="{ED7E9FC9-0743-A54B-9302-53F558486FE6}" type="presParOf" srcId="{DBEBE9A0-B057-D84B-8460-E45BAD7B8AA6}" destId="{996B4BD2-A414-104A-B1E9-55CDC98EC97C}" srcOrd="0" destOrd="0" presId="urn:microsoft.com/office/officeart/2008/layout/LinedList"/>
    <dgm:cxn modelId="{09223038-9725-0743-9209-C89C3D021471}" type="presParOf" srcId="{DBEBE9A0-B057-D84B-8460-E45BAD7B8AA6}" destId="{A4C3E224-F0EE-DA4C-AB6C-FC40D75A39E1}" srcOrd="1" destOrd="0" presId="urn:microsoft.com/office/officeart/2008/layout/LinedList"/>
    <dgm:cxn modelId="{FA69BADF-532C-DC4C-A9C8-E866156EF66F}" type="presParOf" srcId="{0384953C-2830-CE4D-89E3-79E71F6197DF}" destId="{B66CF380-5546-1944-95FC-A7818AE46114}" srcOrd="2" destOrd="0" presId="urn:microsoft.com/office/officeart/2008/layout/LinedList"/>
    <dgm:cxn modelId="{4CDEB831-6BD7-654D-AB81-79E4E322107E}" type="presParOf" srcId="{0384953C-2830-CE4D-89E3-79E71F6197DF}" destId="{6DB1F3F6-B621-244C-991E-9022D3585802}" srcOrd="3" destOrd="0" presId="urn:microsoft.com/office/officeart/2008/layout/LinedList"/>
    <dgm:cxn modelId="{0173D3A2-BF19-9648-89CB-4460AE69EAD0}" type="presParOf" srcId="{6DB1F3F6-B621-244C-991E-9022D3585802}" destId="{47ACA9FA-BA32-F641-B437-7746208A3973}" srcOrd="0" destOrd="0" presId="urn:microsoft.com/office/officeart/2008/layout/LinedList"/>
    <dgm:cxn modelId="{B1F94385-EBC2-D441-8309-275CEE5A8B0A}" type="presParOf" srcId="{6DB1F3F6-B621-244C-991E-9022D3585802}" destId="{86AC61D8-79ED-2D4D-9B96-3981359DE6B6}" srcOrd="1" destOrd="0" presId="urn:microsoft.com/office/officeart/2008/layout/LinedList"/>
    <dgm:cxn modelId="{FE6BEAD3-489E-0845-940D-44E94164434D}" type="presParOf" srcId="{0384953C-2830-CE4D-89E3-79E71F6197DF}" destId="{08008B1F-2391-D645-ADB7-E11BB105F025}" srcOrd="4" destOrd="0" presId="urn:microsoft.com/office/officeart/2008/layout/LinedList"/>
    <dgm:cxn modelId="{FADF67B9-53FA-7546-92E1-8FD22CE353C0}" type="presParOf" srcId="{0384953C-2830-CE4D-89E3-79E71F6197DF}" destId="{168280FF-F073-F24A-A56A-7CD56869D996}" srcOrd="5" destOrd="0" presId="urn:microsoft.com/office/officeart/2008/layout/LinedList"/>
    <dgm:cxn modelId="{FFF1FCB3-EF44-C94F-ACE6-F2A4E6AE3012}" type="presParOf" srcId="{168280FF-F073-F24A-A56A-7CD56869D996}" destId="{46F012A9-0D7D-3E4C-8E11-15468CFC4CA4}" srcOrd="0" destOrd="0" presId="urn:microsoft.com/office/officeart/2008/layout/LinedList"/>
    <dgm:cxn modelId="{48EFE928-2141-1743-80D9-BBE6C0DBAF35}" type="presParOf" srcId="{168280FF-F073-F24A-A56A-7CD56869D996}" destId="{E594BB27-FCBE-9746-9ECB-C0C96FEFFE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A281C8-E128-4DDD-B3B4-DB3A24E4AE70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9649DD1-34A7-4361-916F-CA3F2F8D7184}">
      <dgm:prSet/>
      <dgm:spPr/>
      <dgm:t>
        <a:bodyPr/>
        <a:lstStyle/>
        <a:p>
          <a:r>
            <a:rPr lang="en-US"/>
            <a:t>DATA COLLECTION: COVID-19 World Vaccine Adverse Reactions. </a:t>
          </a:r>
          <a:r>
            <a:rPr lang="en-US" u="sng">
              <a:hlinkClick xmlns:r="http://schemas.openxmlformats.org/officeDocument/2006/relationships" r:id="rId1"/>
            </a:rPr>
            <a:t>https://www.kaggle.com/ayushggarg/covid19-vaccine-adverse-reactions?select=2021VAERSDATA.csv</a:t>
          </a:r>
          <a:endParaRPr lang="en-US"/>
        </a:p>
      </dgm:t>
    </dgm:pt>
    <dgm:pt modelId="{05068A3D-EBD2-43DA-AD0E-46D41700F7F9}" type="parTrans" cxnId="{79ECA9D8-5A87-4C96-9094-663A8D96D538}">
      <dgm:prSet/>
      <dgm:spPr/>
      <dgm:t>
        <a:bodyPr/>
        <a:lstStyle/>
        <a:p>
          <a:endParaRPr lang="en-US"/>
        </a:p>
      </dgm:t>
    </dgm:pt>
    <dgm:pt modelId="{4DEA044D-BAA8-41EA-867A-B25902B32C55}" type="sibTrans" cxnId="{79ECA9D8-5A87-4C96-9094-663A8D96D538}">
      <dgm:prSet/>
      <dgm:spPr/>
      <dgm:t>
        <a:bodyPr/>
        <a:lstStyle/>
        <a:p>
          <a:endParaRPr lang="en-US"/>
        </a:p>
      </dgm:t>
    </dgm:pt>
    <dgm:pt modelId="{668F5CBE-B3F0-44A3-A191-B3A611042101}">
      <dgm:prSet/>
      <dgm:spPr/>
      <dgm:t>
        <a:bodyPr/>
        <a:lstStyle/>
        <a:p>
          <a:r>
            <a:rPr lang="en-US"/>
            <a:t>DATA EXTRACTION, CLEANING: Identifying and removing null values/duplicate rows, remove unnecessary attributes, create dummy variables</a:t>
          </a:r>
        </a:p>
      </dgm:t>
    </dgm:pt>
    <dgm:pt modelId="{C4B03ABA-B6A9-46E0-B522-F70EC1C0F442}" type="parTrans" cxnId="{915930C5-940C-4E2A-A46F-E1B8A627C04E}">
      <dgm:prSet/>
      <dgm:spPr/>
      <dgm:t>
        <a:bodyPr/>
        <a:lstStyle/>
        <a:p>
          <a:endParaRPr lang="en-US"/>
        </a:p>
      </dgm:t>
    </dgm:pt>
    <dgm:pt modelId="{F3922203-A019-495D-9694-D41C0CC0BACD}" type="sibTrans" cxnId="{915930C5-940C-4E2A-A46F-E1B8A627C04E}">
      <dgm:prSet/>
      <dgm:spPr/>
      <dgm:t>
        <a:bodyPr/>
        <a:lstStyle/>
        <a:p>
          <a:endParaRPr lang="en-US"/>
        </a:p>
      </dgm:t>
    </dgm:pt>
    <dgm:pt modelId="{91A1BD4B-FB57-4574-98B2-9EB539B42A93}">
      <dgm:prSet/>
      <dgm:spPr/>
      <dgm:t>
        <a:bodyPr/>
        <a:lstStyle/>
        <a:p>
          <a:r>
            <a:rPr lang="en-US"/>
            <a:t>EXPLORATORY DATA ANALYSIS: Summary statistics, Normality/Correlation tests, Visualize the data </a:t>
          </a:r>
        </a:p>
      </dgm:t>
    </dgm:pt>
    <dgm:pt modelId="{D7CE004C-106F-404A-9440-D81AD4C362B4}" type="parTrans" cxnId="{566D447F-FB3E-4B50-85D0-A7F6FCF7B60E}">
      <dgm:prSet/>
      <dgm:spPr/>
      <dgm:t>
        <a:bodyPr/>
        <a:lstStyle/>
        <a:p>
          <a:endParaRPr lang="en-US"/>
        </a:p>
      </dgm:t>
    </dgm:pt>
    <dgm:pt modelId="{4AB3537D-8842-4476-B31F-D4E16FFBA4B4}" type="sibTrans" cxnId="{566D447F-FB3E-4B50-85D0-A7F6FCF7B60E}">
      <dgm:prSet/>
      <dgm:spPr/>
      <dgm:t>
        <a:bodyPr/>
        <a:lstStyle/>
        <a:p>
          <a:endParaRPr lang="en-US"/>
        </a:p>
      </dgm:t>
    </dgm:pt>
    <dgm:pt modelId="{E7FAFE49-602C-4699-842F-B2370D5C6181}">
      <dgm:prSet/>
      <dgm:spPr/>
      <dgm:t>
        <a:bodyPr/>
        <a:lstStyle/>
        <a:p>
          <a:r>
            <a:rPr lang="en-US"/>
            <a:t>DEVELOPING A MODEL</a:t>
          </a:r>
        </a:p>
      </dgm:t>
    </dgm:pt>
    <dgm:pt modelId="{32D4A98C-61DF-4E80-B3D4-09055BC5DB85}" type="parTrans" cxnId="{4F356CD8-7242-46A5-A77F-FACC0AC37F52}">
      <dgm:prSet/>
      <dgm:spPr/>
      <dgm:t>
        <a:bodyPr/>
        <a:lstStyle/>
        <a:p>
          <a:endParaRPr lang="en-US"/>
        </a:p>
      </dgm:t>
    </dgm:pt>
    <dgm:pt modelId="{D427B5DA-35DD-440E-A898-28782B7B2CC6}" type="sibTrans" cxnId="{4F356CD8-7242-46A5-A77F-FACC0AC37F52}">
      <dgm:prSet/>
      <dgm:spPr/>
      <dgm:t>
        <a:bodyPr/>
        <a:lstStyle/>
        <a:p>
          <a:endParaRPr lang="en-US"/>
        </a:p>
      </dgm:t>
    </dgm:pt>
    <dgm:pt modelId="{B767EADC-DFBF-4177-96B6-D5C88C647588}">
      <dgm:prSet/>
      <dgm:spPr/>
      <dgm:t>
        <a:bodyPr/>
        <a:lstStyle/>
        <a:p>
          <a:r>
            <a:rPr lang="en-US"/>
            <a:t>PERFORMANCE ANALYSIS OF THE MODEL</a:t>
          </a:r>
        </a:p>
      </dgm:t>
    </dgm:pt>
    <dgm:pt modelId="{B23BB90B-2CC0-4449-AC75-EF0534F8CFF0}" type="parTrans" cxnId="{66E318A9-AC4D-4F76-BD68-357D8F4D0C16}">
      <dgm:prSet/>
      <dgm:spPr/>
      <dgm:t>
        <a:bodyPr/>
        <a:lstStyle/>
        <a:p>
          <a:endParaRPr lang="en-US"/>
        </a:p>
      </dgm:t>
    </dgm:pt>
    <dgm:pt modelId="{6BCA2D81-651C-4BD5-9CD8-2C1C046366C3}" type="sibTrans" cxnId="{66E318A9-AC4D-4F76-BD68-357D8F4D0C16}">
      <dgm:prSet/>
      <dgm:spPr/>
      <dgm:t>
        <a:bodyPr/>
        <a:lstStyle/>
        <a:p>
          <a:endParaRPr lang="en-US"/>
        </a:p>
      </dgm:t>
    </dgm:pt>
    <dgm:pt modelId="{080B9F76-AE05-4CE2-BA4C-756EF227B95E}">
      <dgm:prSet/>
      <dgm:spPr/>
      <dgm:t>
        <a:bodyPr/>
        <a:lstStyle/>
        <a:p>
          <a:r>
            <a:rPr lang="en-US"/>
            <a:t>RESULTS</a:t>
          </a:r>
        </a:p>
      </dgm:t>
    </dgm:pt>
    <dgm:pt modelId="{6323ECF1-EA44-4ACC-BB32-587E8C8A528F}" type="parTrans" cxnId="{5A05735D-FCC3-4613-BBA7-E274795B1DEF}">
      <dgm:prSet/>
      <dgm:spPr/>
      <dgm:t>
        <a:bodyPr/>
        <a:lstStyle/>
        <a:p>
          <a:endParaRPr lang="en-US"/>
        </a:p>
      </dgm:t>
    </dgm:pt>
    <dgm:pt modelId="{6890508A-D954-458A-B5C2-92F75391B885}" type="sibTrans" cxnId="{5A05735D-FCC3-4613-BBA7-E274795B1DEF}">
      <dgm:prSet/>
      <dgm:spPr/>
      <dgm:t>
        <a:bodyPr/>
        <a:lstStyle/>
        <a:p>
          <a:endParaRPr lang="en-US"/>
        </a:p>
      </dgm:t>
    </dgm:pt>
    <dgm:pt modelId="{1EDA4EC8-232E-2641-9FCF-6DE7EE8EE1BE}" type="pres">
      <dgm:prSet presAssocID="{E2A281C8-E128-4DDD-B3B4-DB3A24E4AE7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7E0B7B2-02B3-D046-ACC4-C28C394EF864}" type="pres">
      <dgm:prSet presAssocID="{09649DD1-34A7-4361-916F-CA3F2F8D7184}" presName="thickLine" presStyleLbl="alignNode1" presStyleIdx="0" presStyleCnt="6"/>
      <dgm:spPr/>
    </dgm:pt>
    <dgm:pt modelId="{2AA5E569-3560-1245-A5D8-D80A9E36D7FD}" type="pres">
      <dgm:prSet presAssocID="{09649DD1-34A7-4361-916F-CA3F2F8D7184}" presName="horz1" presStyleCnt="0"/>
      <dgm:spPr/>
    </dgm:pt>
    <dgm:pt modelId="{31E7BBAF-6E2C-5948-B421-87409900FEA1}" type="pres">
      <dgm:prSet presAssocID="{09649DD1-34A7-4361-916F-CA3F2F8D7184}" presName="tx1" presStyleLbl="revTx" presStyleIdx="0" presStyleCnt="6"/>
      <dgm:spPr/>
      <dgm:t>
        <a:bodyPr/>
        <a:lstStyle/>
        <a:p>
          <a:endParaRPr lang="en-US"/>
        </a:p>
      </dgm:t>
    </dgm:pt>
    <dgm:pt modelId="{2A0FFA5D-D75C-0040-AA9D-C6140E30E177}" type="pres">
      <dgm:prSet presAssocID="{09649DD1-34A7-4361-916F-CA3F2F8D7184}" presName="vert1" presStyleCnt="0"/>
      <dgm:spPr/>
    </dgm:pt>
    <dgm:pt modelId="{B1B91F98-52CC-0545-A7A5-DBEFE6D42E41}" type="pres">
      <dgm:prSet presAssocID="{668F5CBE-B3F0-44A3-A191-B3A611042101}" presName="thickLine" presStyleLbl="alignNode1" presStyleIdx="1" presStyleCnt="6"/>
      <dgm:spPr/>
    </dgm:pt>
    <dgm:pt modelId="{6EFD65E1-A4D7-E640-881A-DB6B4498944D}" type="pres">
      <dgm:prSet presAssocID="{668F5CBE-B3F0-44A3-A191-B3A611042101}" presName="horz1" presStyleCnt="0"/>
      <dgm:spPr/>
    </dgm:pt>
    <dgm:pt modelId="{DFB93698-0359-0240-83DF-369D400FC624}" type="pres">
      <dgm:prSet presAssocID="{668F5CBE-B3F0-44A3-A191-B3A611042101}" presName="tx1" presStyleLbl="revTx" presStyleIdx="1" presStyleCnt="6"/>
      <dgm:spPr/>
      <dgm:t>
        <a:bodyPr/>
        <a:lstStyle/>
        <a:p>
          <a:endParaRPr lang="en-US"/>
        </a:p>
      </dgm:t>
    </dgm:pt>
    <dgm:pt modelId="{562E99E6-8DD1-4B44-AD07-9BBAD86C2B35}" type="pres">
      <dgm:prSet presAssocID="{668F5CBE-B3F0-44A3-A191-B3A611042101}" presName="vert1" presStyleCnt="0"/>
      <dgm:spPr/>
    </dgm:pt>
    <dgm:pt modelId="{53C829E7-AD15-3E43-A4A0-89CBBE7BD3DF}" type="pres">
      <dgm:prSet presAssocID="{91A1BD4B-FB57-4574-98B2-9EB539B42A93}" presName="thickLine" presStyleLbl="alignNode1" presStyleIdx="2" presStyleCnt="6"/>
      <dgm:spPr/>
    </dgm:pt>
    <dgm:pt modelId="{5B1DE6C2-FC6D-DE44-8E8C-E66BD47ED668}" type="pres">
      <dgm:prSet presAssocID="{91A1BD4B-FB57-4574-98B2-9EB539B42A93}" presName="horz1" presStyleCnt="0"/>
      <dgm:spPr/>
    </dgm:pt>
    <dgm:pt modelId="{98661BB2-BE73-1947-B127-8A4F43E08688}" type="pres">
      <dgm:prSet presAssocID="{91A1BD4B-FB57-4574-98B2-9EB539B42A93}" presName="tx1" presStyleLbl="revTx" presStyleIdx="2" presStyleCnt="6"/>
      <dgm:spPr/>
      <dgm:t>
        <a:bodyPr/>
        <a:lstStyle/>
        <a:p>
          <a:endParaRPr lang="en-US"/>
        </a:p>
      </dgm:t>
    </dgm:pt>
    <dgm:pt modelId="{271A2667-EF81-EF47-857C-37525DC1818F}" type="pres">
      <dgm:prSet presAssocID="{91A1BD4B-FB57-4574-98B2-9EB539B42A93}" presName="vert1" presStyleCnt="0"/>
      <dgm:spPr/>
    </dgm:pt>
    <dgm:pt modelId="{1903F848-DC14-2345-9237-8C8880EFF5FD}" type="pres">
      <dgm:prSet presAssocID="{E7FAFE49-602C-4699-842F-B2370D5C6181}" presName="thickLine" presStyleLbl="alignNode1" presStyleIdx="3" presStyleCnt="6"/>
      <dgm:spPr/>
    </dgm:pt>
    <dgm:pt modelId="{9155412D-785C-CD4D-A1F4-A3A363CFB981}" type="pres">
      <dgm:prSet presAssocID="{E7FAFE49-602C-4699-842F-B2370D5C6181}" presName="horz1" presStyleCnt="0"/>
      <dgm:spPr/>
    </dgm:pt>
    <dgm:pt modelId="{9FE86795-7386-694A-9137-6DF0D59D9E67}" type="pres">
      <dgm:prSet presAssocID="{E7FAFE49-602C-4699-842F-B2370D5C6181}" presName="tx1" presStyleLbl="revTx" presStyleIdx="3" presStyleCnt="6"/>
      <dgm:spPr/>
      <dgm:t>
        <a:bodyPr/>
        <a:lstStyle/>
        <a:p>
          <a:endParaRPr lang="en-US"/>
        </a:p>
      </dgm:t>
    </dgm:pt>
    <dgm:pt modelId="{9CEB7E95-5438-784E-BFCE-7C9A3A7C535F}" type="pres">
      <dgm:prSet presAssocID="{E7FAFE49-602C-4699-842F-B2370D5C6181}" presName="vert1" presStyleCnt="0"/>
      <dgm:spPr/>
    </dgm:pt>
    <dgm:pt modelId="{AEBE024A-6FCA-294B-AB25-D13EC71999B7}" type="pres">
      <dgm:prSet presAssocID="{B767EADC-DFBF-4177-96B6-D5C88C647588}" presName="thickLine" presStyleLbl="alignNode1" presStyleIdx="4" presStyleCnt="6"/>
      <dgm:spPr/>
    </dgm:pt>
    <dgm:pt modelId="{8AC56ED9-5B5C-E849-A98B-84ED7D956B7A}" type="pres">
      <dgm:prSet presAssocID="{B767EADC-DFBF-4177-96B6-D5C88C647588}" presName="horz1" presStyleCnt="0"/>
      <dgm:spPr/>
    </dgm:pt>
    <dgm:pt modelId="{19B053EA-B8AC-214F-B5CC-B1791235AD63}" type="pres">
      <dgm:prSet presAssocID="{B767EADC-DFBF-4177-96B6-D5C88C647588}" presName="tx1" presStyleLbl="revTx" presStyleIdx="4" presStyleCnt="6"/>
      <dgm:spPr/>
      <dgm:t>
        <a:bodyPr/>
        <a:lstStyle/>
        <a:p>
          <a:endParaRPr lang="en-US"/>
        </a:p>
      </dgm:t>
    </dgm:pt>
    <dgm:pt modelId="{3C0B59F6-528A-DE45-B45A-A89DCB51D2F1}" type="pres">
      <dgm:prSet presAssocID="{B767EADC-DFBF-4177-96B6-D5C88C647588}" presName="vert1" presStyleCnt="0"/>
      <dgm:spPr/>
    </dgm:pt>
    <dgm:pt modelId="{2D2B217A-BC9E-1340-BECF-0A371B7E1471}" type="pres">
      <dgm:prSet presAssocID="{080B9F76-AE05-4CE2-BA4C-756EF227B95E}" presName="thickLine" presStyleLbl="alignNode1" presStyleIdx="5" presStyleCnt="6"/>
      <dgm:spPr/>
    </dgm:pt>
    <dgm:pt modelId="{545417E7-407E-9041-80B9-F50826057C32}" type="pres">
      <dgm:prSet presAssocID="{080B9F76-AE05-4CE2-BA4C-756EF227B95E}" presName="horz1" presStyleCnt="0"/>
      <dgm:spPr/>
    </dgm:pt>
    <dgm:pt modelId="{D9D244DA-F8EC-1B4F-9A56-279B36A60A0D}" type="pres">
      <dgm:prSet presAssocID="{080B9F76-AE05-4CE2-BA4C-756EF227B95E}" presName="tx1" presStyleLbl="revTx" presStyleIdx="5" presStyleCnt="6"/>
      <dgm:spPr/>
      <dgm:t>
        <a:bodyPr/>
        <a:lstStyle/>
        <a:p>
          <a:endParaRPr lang="en-US"/>
        </a:p>
      </dgm:t>
    </dgm:pt>
    <dgm:pt modelId="{F8B58798-4CE0-454D-898D-6FF365D40183}" type="pres">
      <dgm:prSet presAssocID="{080B9F76-AE05-4CE2-BA4C-756EF227B95E}" presName="vert1" presStyleCnt="0"/>
      <dgm:spPr/>
    </dgm:pt>
  </dgm:ptLst>
  <dgm:cxnLst>
    <dgm:cxn modelId="{B2317283-8291-904F-99E5-AFAE27B2FFCE}" type="presOf" srcId="{668F5CBE-B3F0-44A3-A191-B3A611042101}" destId="{DFB93698-0359-0240-83DF-369D400FC624}" srcOrd="0" destOrd="0" presId="urn:microsoft.com/office/officeart/2008/layout/LinedList"/>
    <dgm:cxn modelId="{4F356CD8-7242-46A5-A77F-FACC0AC37F52}" srcId="{E2A281C8-E128-4DDD-B3B4-DB3A24E4AE70}" destId="{E7FAFE49-602C-4699-842F-B2370D5C6181}" srcOrd="3" destOrd="0" parTransId="{32D4A98C-61DF-4E80-B3D4-09055BC5DB85}" sibTransId="{D427B5DA-35DD-440E-A898-28782B7B2CC6}"/>
    <dgm:cxn modelId="{72D6DA78-9E28-CE42-8D39-11312926EAAA}" type="presOf" srcId="{E7FAFE49-602C-4699-842F-B2370D5C6181}" destId="{9FE86795-7386-694A-9137-6DF0D59D9E67}" srcOrd="0" destOrd="0" presId="urn:microsoft.com/office/officeart/2008/layout/LinedList"/>
    <dgm:cxn modelId="{B13C99FB-98D0-A345-83EE-09DFD251B903}" type="presOf" srcId="{91A1BD4B-FB57-4574-98B2-9EB539B42A93}" destId="{98661BB2-BE73-1947-B127-8A4F43E08688}" srcOrd="0" destOrd="0" presId="urn:microsoft.com/office/officeart/2008/layout/LinedList"/>
    <dgm:cxn modelId="{F169AF9A-9809-B14E-A103-0ABD127C2436}" type="presOf" srcId="{E2A281C8-E128-4DDD-B3B4-DB3A24E4AE70}" destId="{1EDA4EC8-232E-2641-9FCF-6DE7EE8EE1BE}" srcOrd="0" destOrd="0" presId="urn:microsoft.com/office/officeart/2008/layout/LinedList"/>
    <dgm:cxn modelId="{1CF1E04A-1C3C-D547-9E1A-0EBAA4690345}" type="presOf" srcId="{080B9F76-AE05-4CE2-BA4C-756EF227B95E}" destId="{D9D244DA-F8EC-1B4F-9A56-279B36A60A0D}" srcOrd="0" destOrd="0" presId="urn:microsoft.com/office/officeart/2008/layout/LinedList"/>
    <dgm:cxn modelId="{5A05735D-FCC3-4613-BBA7-E274795B1DEF}" srcId="{E2A281C8-E128-4DDD-B3B4-DB3A24E4AE70}" destId="{080B9F76-AE05-4CE2-BA4C-756EF227B95E}" srcOrd="5" destOrd="0" parTransId="{6323ECF1-EA44-4ACC-BB32-587E8C8A528F}" sibTransId="{6890508A-D954-458A-B5C2-92F75391B885}"/>
    <dgm:cxn modelId="{79ECA9D8-5A87-4C96-9094-663A8D96D538}" srcId="{E2A281C8-E128-4DDD-B3B4-DB3A24E4AE70}" destId="{09649DD1-34A7-4361-916F-CA3F2F8D7184}" srcOrd="0" destOrd="0" parTransId="{05068A3D-EBD2-43DA-AD0E-46D41700F7F9}" sibTransId="{4DEA044D-BAA8-41EA-867A-B25902B32C55}"/>
    <dgm:cxn modelId="{915930C5-940C-4E2A-A46F-E1B8A627C04E}" srcId="{E2A281C8-E128-4DDD-B3B4-DB3A24E4AE70}" destId="{668F5CBE-B3F0-44A3-A191-B3A611042101}" srcOrd="1" destOrd="0" parTransId="{C4B03ABA-B6A9-46E0-B522-F70EC1C0F442}" sibTransId="{F3922203-A019-495D-9694-D41C0CC0BACD}"/>
    <dgm:cxn modelId="{54DAA8A6-54D4-0042-AA89-B2D689F3C38B}" type="presOf" srcId="{09649DD1-34A7-4361-916F-CA3F2F8D7184}" destId="{31E7BBAF-6E2C-5948-B421-87409900FEA1}" srcOrd="0" destOrd="0" presId="urn:microsoft.com/office/officeart/2008/layout/LinedList"/>
    <dgm:cxn modelId="{D1888964-28A8-2B4D-8A26-4B139826AD94}" type="presOf" srcId="{B767EADC-DFBF-4177-96B6-D5C88C647588}" destId="{19B053EA-B8AC-214F-B5CC-B1791235AD63}" srcOrd="0" destOrd="0" presId="urn:microsoft.com/office/officeart/2008/layout/LinedList"/>
    <dgm:cxn modelId="{566D447F-FB3E-4B50-85D0-A7F6FCF7B60E}" srcId="{E2A281C8-E128-4DDD-B3B4-DB3A24E4AE70}" destId="{91A1BD4B-FB57-4574-98B2-9EB539B42A93}" srcOrd="2" destOrd="0" parTransId="{D7CE004C-106F-404A-9440-D81AD4C362B4}" sibTransId="{4AB3537D-8842-4476-B31F-D4E16FFBA4B4}"/>
    <dgm:cxn modelId="{66E318A9-AC4D-4F76-BD68-357D8F4D0C16}" srcId="{E2A281C8-E128-4DDD-B3B4-DB3A24E4AE70}" destId="{B767EADC-DFBF-4177-96B6-D5C88C647588}" srcOrd="4" destOrd="0" parTransId="{B23BB90B-2CC0-4449-AC75-EF0534F8CFF0}" sibTransId="{6BCA2D81-651C-4BD5-9CD8-2C1C046366C3}"/>
    <dgm:cxn modelId="{9199A02D-5E7E-0E43-922C-512A24462A5F}" type="presParOf" srcId="{1EDA4EC8-232E-2641-9FCF-6DE7EE8EE1BE}" destId="{E7E0B7B2-02B3-D046-ACC4-C28C394EF864}" srcOrd="0" destOrd="0" presId="urn:microsoft.com/office/officeart/2008/layout/LinedList"/>
    <dgm:cxn modelId="{8FE51E5F-839B-A542-86A0-8E05EB91FCDD}" type="presParOf" srcId="{1EDA4EC8-232E-2641-9FCF-6DE7EE8EE1BE}" destId="{2AA5E569-3560-1245-A5D8-D80A9E36D7FD}" srcOrd="1" destOrd="0" presId="urn:microsoft.com/office/officeart/2008/layout/LinedList"/>
    <dgm:cxn modelId="{6CC584D0-044F-7749-A144-9624B18F5F75}" type="presParOf" srcId="{2AA5E569-3560-1245-A5D8-D80A9E36D7FD}" destId="{31E7BBAF-6E2C-5948-B421-87409900FEA1}" srcOrd="0" destOrd="0" presId="urn:microsoft.com/office/officeart/2008/layout/LinedList"/>
    <dgm:cxn modelId="{C77267DD-8E04-2748-805E-C917B7B1590F}" type="presParOf" srcId="{2AA5E569-3560-1245-A5D8-D80A9E36D7FD}" destId="{2A0FFA5D-D75C-0040-AA9D-C6140E30E177}" srcOrd="1" destOrd="0" presId="urn:microsoft.com/office/officeart/2008/layout/LinedList"/>
    <dgm:cxn modelId="{2B81E44E-01B6-2344-B1C2-E8F1C22AD9FC}" type="presParOf" srcId="{1EDA4EC8-232E-2641-9FCF-6DE7EE8EE1BE}" destId="{B1B91F98-52CC-0545-A7A5-DBEFE6D42E41}" srcOrd="2" destOrd="0" presId="urn:microsoft.com/office/officeart/2008/layout/LinedList"/>
    <dgm:cxn modelId="{AF136769-AF6F-354A-B062-01BC84125A91}" type="presParOf" srcId="{1EDA4EC8-232E-2641-9FCF-6DE7EE8EE1BE}" destId="{6EFD65E1-A4D7-E640-881A-DB6B4498944D}" srcOrd="3" destOrd="0" presId="urn:microsoft.com/office/officeart/2008/layout/LinedList"/>
    <dgm:cxn modelId="{471D2D68-AEB9-2B4C-92DF-76B52DA5B419}" type="presParOf" srcId="{6EFD65E1-A4D7-E640-881A-DB6B4498944D}" destId="{DFB93698-0359-0240-83DF-369D400FC624}" srcOrd="0" destOrd="0" presId="urn:microsoft.com/office/officeart/2008/layout/LinedList"/>
    <dgm:cxn modelId="{A1DA2FEF-989E-6D40-B856-BDCC156ABC19}" type="presParOf" srcId="{6EFD65E1-A4D7-E640-881A-DB6B4498944D}" destId="{562E99E6-8DD1-4B44-AD07-9BBAD86C2B35}" srcOrd="1" destOrd="0" presId="urn:microsoft.com/office/officeart/2008/layout/LinedList"/>
    <dgm:cxn modelId="{387BC398-EE6D-8A47-924B-E2A6F47B72EC}" type="presParOf" srcId="{1EDA4EC8-232E-2641-9FCF-6DE7EE8EE1BE}" destId="{53C829E7-AD15-3E43-A4A0-89CBBE7BD3DF}" srcOrd="4" destOrd="0" presId="urn:microsoft.com/office/officeart/2008/layout/LinedList"/>
    <dgm:cxn modelId="{FBD535F0-166B-E54F-A5C2-4B09590FD131}" type="presParOf" srcId="{1EDA4EC8-232E-2641-9FCF-6DE7EE8EE1BE}" destId="{5B1DE6C2-FC6D-DE44-8E8C-E66BD47ED668}" srcOrd="5" destOrd="0" presId="urn:microsoft.com/office/officeart/2008/layout/LinedList"/>
    <dgm:cxn modelId="{4DB41F92-0D48-044C-9CD0-A41F54A2B794}" type="presParOf" srcId="{5B1DE6C2-FC6D-DE44-8E8C-E66BD47ED668}" destId="{98661BB2-BE73-1947-B127-8A4F43E08688}" srcOrd="0" destOrd="0" presId="urn:microsoft.com/office/officeart/2008/layout/LinedList"/>
    <dgm:cxn modelId="{7705092B-D3A3-534C-A750-B5344CA137D9}" type="presParOf" srcId="{5B1DE6C2-FC6D-DE44-8E8C-E66BD47ED668}" destId="{271A2667-EF81-EF47-857C-37525DC1818F}" srcOrd="1" destOrd="0" presId="urn:microsoft.com/office/officeart/2008/layout/LinedList"/>
    <dgm:cxn modelId="{EDC6C37A-5BFD-4448-B464-A3BAD3C5261E}" type="presParOf" srcId="{1EDA4EC8-232E-2641-9FCF-6DE7EE8EE1BE}" destId="{1903F848-DC14-2345-9237-8C8880EFF5FD}" srcOrd="6" destOrd="0" presId="urn:microsoft.com/office/officeart/2008/layout/LinedList"/>
    <dgm:cxn modelId="{E4D81D28-4950-FB4D-9868-E114B959F61A}" type="presParOf" srcId="{1EDA4EC8-232E-2641-9FCF-6DE7EE8EE1BE}" destId="{9155412D-785C-CD4D-A1F4-A3A363CFB981}" srcOrd="7" destOrd="0" presId="urn:microsoft.com/office/officeart/2008/layout/LinedList"/>
    <dgm:cxn modelId="{ECA1CD9D-F53B-4542-A5D5-CD7F9E5552A0}" type="presParOf" srcId="{9155412D-785C-CD4D-A1F4-A3A363CFB981}" destId="{9FE86795-7386-694A-9137-6DF0D59D9E67}" srcOrd="0" destOrd="0" presId="urn:microsoft.com/office/officeart/2008/layout/LinedList"/>
    <dgm:cxn modelId="{3BF4FFC9-82BF-DC43-99E3-564E05753627}" type="presParOf" srcId="{9155412D-785C-CD4D-A1F4-A3A363CFB981}" destId="{9CEB7E95-5438-784E-BFCE-7C9A3A7C535F}" srcOrd="1" destOrd="0" presId="urn:microsoft.com/office/officeart/2008/layout/LinedList"/>
    <dgm:cxn modelId="{B505EAF2-3AE0-174F-94A0-2BF863B642F5}" type="presParOf" srcId="{1EDA4EC8-232E-2641-9FCF-6DE7EE8EE1BE}" destId="{AEBE024A-6FCA-294B-AB25-D13EC71999B7}" srcOrd="8" destOrd="0" presId="urn:microsoft.com/office/officeart/2008/layout/LinedList"/>
    <dgm:cxn modelId="{9A92AA62-2EDD-144E-80D9-69734B8B1937}" type="presParOf" srcId="{1EDA4EC8-232E-2641-9FCF-6DE7EE8EE1BE}" destId="{8AC56ED9-5B5C-E849-A98B-84ED7D956B7A}" srcOrd="9" destOrd="0" presId="urn:microsoft.com/office/officeart/2008/layout/LinedList"/>
    <dgm:cxn modelId="{433F0BAF-0CBC-3740-ACFD-3A9614CA5E5A}" type="presParOf" srcId="{8AC56ED9-5B5C-E849-A98B-84ED7D956B7A}" destId="{19B053EA-B8AC-214F-B5CC-B1791235AD63}" srcOrd="0" destOrd="0" presId="urn:microsoft.com/office/officeart/2008/layout/LinedList"/>
    <dgm:cxn modelId="{6D76C3D8-E4AF-B44F-AE6D-7C5187E491A4}" type="presParOf" srcId="{8AC56ED9-5B5C-E849-A98B-84ED7D956B7A}" destId="{3C0B59F6-528A-DE45-B45A-A89DCB51D2F1}" srcOrd="1" destOrd="0" presId="urn:microsoft.com/office/officeart/2008/layout/LinedList"/>
    <dgm:cxn modelId="{06CD5F39-CC36-2B45-828F-F58254E334C5}" type="presParOf" srcId="{1EDA4EC8-232E-2641-9FCF-6DE7EE8EE1BE}" destId="{2D2B217A-BC9E-1340-BECF-0A371B7E1471}" srcOrd="10" destOrd="0" presId="urn:microsoft.com/office/officeart/2008/layout/LinedList"/>
    <dgm:cxn modelId="{60B1983F-6341-6943-916D-4957B1C943D1}" type="presParOf" srcId="{1EDA4EC8-232E-2641-9FCF-6DE7EE8EE1BE}" destId="{545417E7-407E-9041-80B9-F50826057C32}" srcOrd="11" destOrd="0" presId="urn:microsoft.com/office/officeart/2008/layout/LinedList"/>
    <dgm:cxn modelId="{FE56B5D9-9782-1746-A0E2-6D00A2729192}" type="presParOf" srcId="{545417E7-407E-9041-80B9-F50826057C32}" destId="{D9D244DA-F8EC-1B4F-9A56-279B36A60A0D}" srcOrd="0" destOrd="0" presId="urn:microsoft.com/office/officeart/2008/layout/LinedList"/>
    <dgm:cxn modelId="{B2B2818E-548C-3F45-B836-76EDE7B6D811}" type="presParOf" srcId="{545417E7-407E-9041-80B9-F50826057C32}" destId="{F8B58798-4CE0-454D-898D-6FF365D401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BD4C22-4F58-4DC5-A509-8D00F94797D8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89D3658-3812-4121-89BF-3F09870612DD}">
      <dgm:prSet/>
      <dgm:spPr/>
      <dgm:t>
        <a:bodyPr/>
        <a:lstStyle/>
        <a:p>
          <a:r>
            <a:rPr lang="en-US" dirty="0"/>
            <a:t>Random forest model (acc = 0.794)</a:t>
          </a:r>
        </a:p>
      </dgm:t>
    </dgm:pt>
    <dgm:pt modelId="{E2083EAA-B890-48D6-8FDF-21623AFAF2E3}" type="parTrans" cxnId="{A5174D4F-1EEC-4D63-8663-A61977592E0A}">
      <dgm:prSet/>
      <dgm:spPr/>
      <dgm:t>
        <a:bodyPr/>
        <a:lstStyle/>
        <a:p>
          <a:endParaRPr lang="en-US"/>
        </a:p>
      </dgm:t>
    </dgm:pt>
    <dgm:pt modelId="{817B991E-719A-43C4-A10F-ADA8E45B20FE}" type="sibTrans" cxnId="{A5174D4F-1EEC-4D63-8663-A61977592E0A}">
      <dgm:prSet/>
      <dgm:spPr/>
      <dgm:t>
        <a:bodyPr/>
        <a:lstStyle/>
        <a:p>
          <a:endParaRPr lang="en-US"/>
        </a:p>
      </dgm:t>
    </dgm:pt>
    <dgm:pt modelId="{4A1E230E-1D26-46B7-8698-287020428C87}">
      <dgm:prSet/>
      <dgm:spPr/>
      <dgm:t>
        <a:bodyPr/>
        <a:lstStyle/>
        <a:p>
          <a:r>
            <a:rPr lang="en-US" dirty="0"/>
            <a:t>Gradient boosting classification (acc = 0.743)</a:t>
          </a:r>
        </a:p>
      </dgm:t>
    </dgm:pt>
    <dgm:pt modelId="{A957B2B8-AEEC-4380-A71A-F606B7FC2A71}" type="parTrans" cxnId="{78279097-CFC1-4241-A7FE-DB43642E79F7}">
      <dgm:prSet/>
      <dgm:spPr/>
      <dgm:t>
        <a:bodyPr/>
        <a:lstStyle/>
        <a:p>
          <a:endParaRPr lang="en-US"/>
        </a:p>
      </dgm:t>
    </dgm:pt>
    <dgm:pt modelId="{9D76325B-FC8C-45D5-BED0-B34CBAB9F8E7}" type="sibTrans" cxnId="{78279097-CFC1-4241-A7FE-DB43642E79F7}">
      <dgm:prSet/>
      <dgm:spPr/>
      <dgm:t>
        <a:bodyPr/>
        <a:lstStyle/>
        <a:p>
          <a:endParaRPr lang="en-US"/>
        </a:p>
      </dgm:t>
    </dgm:pt>
    <dgm:pt modelId="{3D7C29A5-6AEA-0F40-87D1-DB1C56537D5A}" type="pres">
      <dgm:prSet presAssocID="{A7BD4C22-4F58-4DC5-A509-8D00F94797D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897F9D-4033-E241-8F5E-93F5D146F5B6}" type="pres">
      <dgm:prSet presAssocID="{C89D3658-3812-4121-89BF-3F09870612DD}" presName="parentLin" presStyleCnt="0"/>
      <dgm:spPr/>
    </dgm:pt>
    <dgm:pt modelId="{DABF6F36-351D-7E45-AEF7-718245404E11}" type="pres">
      <dgm:prSet presAssocID="{C89D3658-3812-4121-89BF-3F09870612DD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EEB05B2D-1E5C-5543-BD49-093D0D36012B}" type="pres">
      <dgm:prSet presAssocID="{C89D3658-3812-4121-89BF-3F09870612D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3A3DF-A4B3-D246-B38A-7CC39FBB1ED5}" type="pres">
      <dgm:prSet presAssocID="{C89D3658-3812-4121-89BF-3F09870612DD}" presName="negativeSpace" presStyleCnt="0"/>
      <dgm:spPr/>
    </dgm:pt>
    <dgm:pt modelId="{BA105C40-14B5-9B49-9E77-2EC3B1BA6C3D}" type="pres">
      <dgm:prSet presAssocID="{C89D3658-3812-4121-89BF-3F09870612DD}" presName="childText" presStyleLbl="conFgAcc1" presStyleIdx="0" presStyleCnt="2">
        <dgm:presLayoutVars>
          <dgm:bulletEnabled val="1"/>
        </dgm:presLayoutVars>
      </dgm:prSet>
      <dgm:spPr/>
    </dgm:pt>
    <dgm:pt modelId="{83639C6B-BA02-E04E-858F-EE677FD1E634}" type="pres">
      <dgm:prSet presAssocID="{817B991E-719A-43C4-A10F-ADA8E45B20FE}" presName="spaceBetweenRectangles" presStyleCnt="0"/>
      <dgm:spPr/>
    </dgm:pt>
    <dgm:pt modelId="{5590B13F-A636-EA47-9CA0-97D021CED25B}" type="pres">
      <dgm:prSet presAssocID="{4A1E230E-1D26-46B7-8698-287020428C87}" presName="parentLin" presStyleCnt="0"/>
      <dgm:spPr/>
    </dgm:pt>
    <dgm:pt modelId="{7B3F59F2-8718-EE47-8097-964511F2EFE0}" type="pres">
      <dgm:prSet presAssocID="{4A1E230E-1D26-46B7-8698-287020428C87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C6FA9618-394B-554D-B062-5339D7C9E0CB}" type="pres">
      <dgm:prSet presAssocID="{4A1E230E-1D26-46B7-8698-287020428C8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B988E2-2714-1F4A-AFAC-85A42849A335}" type="pres">
      <dgm:prSet presAssocID="{4A1E230E-1D26-46B7-8698-287020428C87}" presName="negativeSpace" presStyleCnt="0"/>
      <dgm:spPr/>
    </dgm:pt>
    <dgm:pt modelId="{7D8FAC74-1DA2-244B-BFC5-FCDD2168215C}" type="pres">
      <dgm:prSet presAssocID="{4A1E230E-1D26-46B7-8698-287020428C8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F63FDE7-38A7-9247-A4D9-8CDA9BCBF634}" type="presOf" srcId="{C89D3658-3812-4121-89BF-3F09870612DD}" destId="{EEB05B2D-1E5C-5543-BD49-093D0D36012B}" srcOrd="1" destOrd="0" presId="urn:microsoft.com/office/officeart/2005/8/layout/list1"/>
    <dgm:cxn modelId="{A5E4B555-BC4C-3C4F-88FC-0AA0B7F67D50}" type="presOf" srcId="{4A1E230E-1D26-46B7-8698-287020428C87}" destId="{C6FA9618-394B-554D-B062-5339D7C9E0CB}" srcOrd="1" destOrd="0" presId="urn:microsoft.com/office/officeart/2005/8/layout/list1"/>
    <dgm:cxn modelId="{A5174D4F-1EEC-4D63-8663-A61977592E0A}" srcId="{A7BD4C22-4F58-4DC5-A509-8D00F94797D8}" destId="{C89D3658-3812-4121-89BF-3F09870612DD}" srcOrd="0" destOrd="0" parTransId="{E2083EAA-B890-48D6-8FDF-21623AFAF2E3}" sibTransId="{817B991E-719A-43C4-A10F-ADA8E45B20FE}"/>
    <dgm:cxn modelId="{DAE62409-3C97-0C4A-9C1E-B5105F68A898}" type="presOf" srcId="{4A1E230E-1D26-46B7-8698-287020428C87}" destId="{7B3F59F2-8718-EE47-8097-964511F2EFE0}" srcOrd="0" destOrd="0" presId="urn:microsoft.com/office/officeart/2005/8/layout/list1"/>
    <dgm:cxn modelId="{78279097-CFC1-4241-A7FE-DB43642E79F7}" srcId="{A7BD4C22-4F58-4DC5-A509-8D00F94797D8}" destId="{4A1E230E-1D26-46B7-8698-287020428C87}" srcOrd="1" destOrd="0" parTransId="{A957B2B8-AEEC-4380-A71A-F606B7FC2A71}" sibTransId="{9D76325B-FC8C-45D5-BED0-B34CBAB9F8E7}"/>
    <dgm:cxn modelId="{99FEE42E-2572-E74A-BD48-6D5A3369766C}" type="presOf" srcId="{C89D3658-3812-4121-89BF-3F09870612DD}" destId="{DABF6F36-351D-7E45-AEF7-718245404E11}" srcOrd="0" destOrd="0" presId="urn:microsoft.com/office/officeart/2005/8/layout/list1"/>
    <dgm:cxn modelId="{D7333C1B-2F93-9446-B575-934A25977B0E}" type="presOf" srcId="{A7BD4C22-4F58-4DC5-A509-8D00F94797D8}" destId="{3D7C29A5-6AEA-0F40-87D1-DB1C56537D5A}" srcOrd="0" destOrd="0" presId="urn:microsoft.com/office/officeart/2005/8/layout/list1"/>
    <dgm:cxn modelId="{1E00A089-24F6-CC42-AB8F-73946B8ED44C}" type="presParOf" srcId="{3D7C29A5-6AEA-0F40-87D1-DB1C56537D5A}" destId="{78897F9D-4033-E241-8F5E-93F5D146F5B6}" srcOrd="0" destOrd="0" presId="urn:microsoft.com/office/officeart/2005/8/layout/list1"/>
    <dgm:cxn modelId="{CE9EF8C8-802B-4C44-8526-0A681468AC27}" type="presParOf" srcId="{78897F9D-4033-E241-8F5E-93F5D146F5B6}" destId="{DABF6F36-351D-7E45-AEF7-718245404E11}" srcOrd="0" destOrd="0" presId="urn:microsoft.com/office/officeart/2005/8/layout/list1"/>
    <dgm:cxn modelId="{88B44C8E-E97F-4541-8FA4-B4725D97884B}" type="presParOf" srcId="{78897F9D-4033-E241-8F5E-93F5D146F5B6}" destId="{EEB05B2D-1E5C-5543-BD49-093D0D36012B}" srcOrd="1" destOrd="0" presId="urn:microsoft.com/office/officeart/2005/8/layout/list1"/>
    <dgm:cxn modelId="{CAA3A0B4-5714-774F-9777-4CD4A67BB265}" type="presParOf" srcId="{3D7C29A5-6AEA-0F40-87D1-DB1C56537D5A}" destId="{FFE3A3DF-A4B3-D246-B38A-7CC39FBB1ED5}" srcOrd="1" destOrd="0" presId="urn:microsoft.com/office/officeart/2005/8/layout/list1"/>
    <dgm:cxn modelId="{18457E04-092E-C842-863E-FDD356A06639}" type="presParOf" srcId="{3D7C29A5-6AEA-0F40-87D1-DB1C56537D5A}" destId="{BA105C40-14B5-9B49-9E77-2EC3B1BA6C3D}" srcOrd="2" destOrd="0" presId="urn:microsoft.com/office/officeart/2005/8/layout/list1"/>
    <dgm:cxn modelId="{4A420E5D-7768-B242-BFC9-E1FB2AD68DF6}" type="presParOf" srcId="{3D7C29A5-6AEA-0F40-87D1-DB1C56537D5A}" destId="{83639C6B-BA02-E04E-858F-EE677FD1E634}" srcOrd="3" destOrd="0" presId="urn:microsoft.com/office/officeart/2005/8/layout/list1"/>
    <dgm:cxn modelId="{CF6930E3-7BCC-0B49-BD23-B11FCF5719B4}" type="presParOf" srcId="{3D7C29A5-6AEA-0F40-87D1-DB1C56537D5A}" destId="{5590B13F-A636-EA47-9CA0-97D021CED25B}" srcOrd="4" destOrd="0" presId="urn:microsoft.com/office/officeart/2005/8/layout/list1"/>
    <dgm:cxn modelId="{377E54C8-58C0-F742-8CA3-039F88CAB8AC}" type="presParOf" srcId="{5590B13F-A636-EA47-9CA0-97D021CED25B}" destId="{7B3F59F2-8718-EE47-8097-964511F2EFE0}" srcOrd="0" destOrd="0" presId="urn:microsoft.com/office/officeart/2005/8/layout/list1"/>
    <dgm:cxn modelId="{1F39FA79-3114-4B4F-A447-A74EF33B4CEF}" type="presParOf" srcId="{5590B13F-A636-EA47-9CA0-97D021CED25B}" destId="{C6FA9618-394B-554D-B062-5339D7C9E0CB}" srcOrd="1" destOrd="0" presId="urn:microsoft.com/office/officeart/2005/8/layout/list1"/>
    <dgm:cxn modelId="{B958FB65-DE14-3449-832F-D3303CD19ABB}" type="presParOf" srcId="{3D7C29A5-6AEA-0F40-87D1-DB1C56537D5A}" destId="{FFB988E2-2714-1F4A-AFAC-85A42849A335}" srcOrd="5" destOrd="0" presId="urn:microsoft.com/office/officeart/2005/8/layout/list1"/>
    <dgm:cxn modelId="{413583B4-9F01-0D48-8CF5-3FE7AF112552}" type="presParOf" srcId="{3D7C29A5-6AEA-0F40-87D1-DB1C56537D5A}" destId="{7D8FAC74-1DA2-244B-BFC5-FCDD2168215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FD201C-6565-4ACB-A0A7-B07D67C513C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612917-9AC6-4B66-A4E7-CB7031A14B13}">
      <dgm:prSet/>
      <dgm:spPr/>
      <dgm:t>
        <a:bodyPr/>
        <a:lstStyle/>
        <a:p>
          <a:r>
            <a:rPr lang="en-US" dirty="0"/>
            <a:t>Logistic regression (acc = 0.834) </a:t>
          </a:r>
        </a:p>
      </dgm:t>
    </dgm:pt>
    <dgm:pt modelId="{012B49AF-4ED1-4A44-A63F-65202A5B6A5C}" type="parTrans" cxnId="{D29C08D3-8060-4376-B635-F776CAF3C905}">
      <dgm:prSet/>
      <dgm:spPr/>
      <dgm:t>
        <a:bodyPr/>
        <a:lstStyle/>
        <a:p>
          <a:endParaRPr lang="en-US"/>
        </a:p>
      </dgm:t>
    </dgm:pt>
    <dgm:pt modelId="{B98A9AAB-5D83-4787-B6D1-98079EB90B35}" type="sibTrans" cxnId="{D29C08D3-8060-4376-B635-F776CAF3C905}">
      <dgm:prSet/>
      <dgm:spPr/>
      <dgm:t>
        <a:bodyPr/>
        <a:lstStyle/>
        <a:p>
          <a:endParaRPr lang="en-US"/>
        </a:p>
      </dgm:t>
    </dgm:pt>
    <dgm:pt modelId="{C3DD96EF-2B4F-4412-AF65-5282627234DE}">
      <dgm:prSet/>
      <dgm:spPr/>
      <dgm:t>
        <a:bodyPr/>
        <a:lstStyle/>
        <a:p>
          <a:r>
            <a:rPr lang="en-US" dirty="0"/>
            <a:t>Random forest regression (acc = 0.835)</a:t>
          </a:r>
        </a:p>
      </dgm:t>
    </dgm:pt>
    <dgm:pt modelId="{BF9CE30B-67D0-4EBF-8C01-B4E354C98165}" type="parTrans" cxnId="{41EBE4F9-868C-42B1-92D2-C2627D1C2F59}">
      <dgm:prSet/>
      <dgm:spPr/>
      <dgm:t>
        <a:bodyPr/>
        <a:lstStyle/>
        <a:p>
          <a:endParaRPr lang="en-US"/>
        </a:p>
      </dgm:t>
    </dgm:pt>
    <dgm:pt modelId="{15ED76D1-F5DB-4FC3-B785-B90C43D90E8F}" type="sibTrans" cxnId="{41EBE4F9-868C-42B1-92D2-C2627D1C2F59}">
      <dgm:prSet/>
      <dgm:spPr/>
      <dgm:t>
        <a:bodyPr/>
        <a:lstStyle/>
        <a:p>
          <a:endParaRPr lang="en-US"/>
        </a:p>
      </dgm:t>
    </dgm:pt>
    <dgm:pt modelId="{9C905F27-81AE-488E-89D9-4E94D2159CDA}">
      <dgm:prSet/>
      <dgm:spPr/>
      <dgm:t>
        <a:bodyPr/>
        <a:lstStyle/>
        <a:p>
          <a:r>
            <a:rPr lang="en-US" dirty="0"/>
            <a:t>Gradient boosting classification (acc = 0.838)</a:t>
          </a:r>
        </a:p>
      </dgm:t>
    </dgm:pt>
    <dgm:pt modelId="{2B1C28A6-A59F-4BF8-A614-308828C29270}" type="parTrans" cxnId="{6F0F85DB-1A0C-46B7-92B3-EDAFC35F126E}">
      <dgm:prSet/>
      <dgm:spPr/>
      <dgm:t>
        <a:bodyPr/>
        <a:lstStyle/>
        <a:p>
          <a:endParaRPr lang="en-US"/>
        </a:p>
      </dgm:t>
    </dgm:pt>
    <dgm:pt modelId="{E782992D-4BEE-45FD-92D3-B02D7EF4EEAA}" type="sibTrans" cxnId="{6F0F85DB-1A0C-46B7-92B3-EDAFC35F126E}">
      <dgm:prSet/>
      <dgm:spPr/>
      <dgm:t>
        <a:bodyPr/>
        <a:lstStyle/>
        <a:p>
          <a:endParaRPr lang="en-US"/>
        </a:p>
      </dgm:t>
    </dgm:pt>
    <dgm:pt modelId="{C6741293-318B-3A4E-92D1-A685B52A95E8}" type="pres">
      <dgm:prSet presAssocID="{E0FD201C-6565-4ACB-A0A7-B07D67C513C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1B4D61-FA54-464F-BB79-57F226AEB93A}" type="pres">
      <dgm:prSet presAssocID="{9B612917-9AC6-4B66-A4E7-CB7031A14B1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B3BA29-BD6C-2A44-B1AF-579E89CE5039}" type="pres">
      <dgm:prSet presAssocID="{B98A9AAB-5D83-4787-B6D1-98079EB90B35}" presName="spacer" presStyleCnt="0"/>
      <dgm:spPr/>
    </dgm:pt>
    <dgm:pt modelId="{452305DF-401C-2749-9C20-51A4F4BBF082}" type="pres">
      <dgm:prSet presAssocID="{C3DD96EF-2B4F-4412-AF65-5282627234D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B0F699-A246-B14A-BD92-E52A9F643C8C}" type="pres">
      <dgm:prSet presAssocID="{15ED76D1-F5DB-4FC3-B785-B90C43D90E8F}" presName="spacer" presStyleCnt="0"/>
      <dgm:spPr/>
    </dgm:pt>
    <dgm:pt modelId="{1ECD18BC-5B31-C040-AEEC-A8D5273F7517}" type="pres">
      <dgm:prSet presAssocID="{9C905F27-81AE-488E-89D9-4E94D2159CD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B511F9-ED6D-BE41-88D3-2AB59ECC0BBA}" type="presOf" srcId="{9B612917-9AC6-4B66-A4E7-CB7031A14B13}" destId="{FF1B4D61-FA54-464F-BB79-57F226AEB93A}" srcOrd="0" destOrd="0" presId="urn:microsoft.com/office/officeart/2005/8/layout/vList2"/>
    <dgm:cxn modelId="{D29C08D3-8060-4376-B635-F776CAF3C905}" srcId="{E0FD201C-6565-4ACB-A0A7-B07D67C513C3}" destId="{9B612917-9AC6-4B66-A4E7-CB7031A14B13}" srcOrd="0" destOrd="0" parTransId="{012B49AF-4ED1-4A44-A63F-65202A5B6A5C}" sibTransId="{B98A9AAB-5D83-4787-B6D1-98079EB90B35}"/>
    <dgm:cxn modelId="{41EBE4F9-868C-42B1-92D2-C2627D1C2F59}" srcId="{E0FD201C-6565-4ACB-A0A7-B07D67C513C3}" destId="{C3DD96EF-2B4F-4412-AF65-5282627234DE}" srcOrd="1" destOrd="0" parTransId="{BF9CE30B-67D0-4EBF-8C01-B4E354C98165}" sibTransId="{15ED76D1-F5DB-4FC3-B785-B90C43D90E8F}"/>
    <dgm:cxn modelId="{6F0F85DB-1A0C-46B7-92B3-EDAFC35F126E}" srcId="{E0FD201C-6565-4ACB-A0A7-B07D67C513C3}" destId="{9C905F27-81AE-488E-89D9-4E94D2159CDA}" srcOrd="2" destOrd="0" parTransId="{2B1C28A6-A59F-4BF8-A614-308828C29270}" sibTransId="{E782992D-4BEE-45FD-92D3-B02D7EF4EEAA}"/>
    <dgm:cxn modelId="{6E622FA8-CF3B-424E-BEAF-AE41BE79A79C}" type="presOf" srcId="{E0FD201C-6565-4ACB-A0A7-B07D67C513C3}" destId="{C6741293-318B-3A4E-92D1-A685B52A95E8}" srcOrd="0" destOrd="0" presId="urn:microsoft.com/office/officeart/2005/8/layout/vList2"/>
    <dgm:cxn modelId="{719C158C-08A3-AD4B-BB9B-98AC933A9E41}" type="presOf" srcId="{C3DD96EF-2B4F-4412-AF65-5282627234DE}" destId="{452305DF-401C-2749-9C20-51A4F4BBF082}" srcOrd="0" destOrd="0" presId="urn:microsoft.com/office/officeart/2005/8/layout/vList2"/>
    <dgm:cxn modelId="{563D8DEA-EDBE-7148-9D7F-CD98743FC39A}" type="presOf" srcId="{9C905F27-81AE-488E-89D9-4E94D2159CDA}" destId="{1ECD18BC-5B31-C040-AEEC-A8D5273F7517}" srcOrd="0" destOrd="0" presId="urn:microsoft.com/office/officeart/2005/8/layout/vList2"/>
    <dgm:cxn modelId="{C6EDBE50-EF77-374B-A8CD-E2A846827081}" type="presParOf" srcId="{C6741293-318B-3A4E-92D1-A685B52A95E8}" destId="{FF1B4D61-FA54-464F-BB79-57F226AEB93A}" srcOrd="0" destOrd="0" presId="urn:microsoft.com/office/officeart/2005/8/layout/vList2"/>
    <dgm:cxn modelId="{2C2F6CDC-056F-C247-8F56-A9CC416B37BA}" type="presParOf" srcId="{C6741293-318B-3A4E-92D1-A685B52A95E8}" destId="{6DB3BA29-BD6C-2A44-B1AF-579E89CE5039}" srcOrd="1" destOrd="0" presId="urn:microsoft.com/office/officeart/2005/8/layout/vList2"/>
    <dgm:cxn modelId="{2F706416-4EF0-5B4B-91AE-09EEF791EBB8}" type="presParOf" srcId="{C6741293-318B-3A4E-92D1-A685B52A95E8}" destId="{452305DF-401C-2749-9C20-51A4F4BBF082}" srcOrd="2" destOrd="0" presId="urn:microsoft.com/office/officeart/2005/8/layout/vList2"/>
    <dgm:cxn modelId="{9FC2F824-B832-EF4E-9582-1A97BEC209E0}" type="presParOf" srcId="{C6741293-318B-3A4E-92D1-A685B52A95E8}" destId="{80B0F699-A246-B14A-BD92-E52A9F643C8C}" srcOrd="3" destOrd="0" presId="urn:microsoft.com/office/officeart/2005/8/layout/vList2"/>
    <dgm:cxn modelId="{D662AB08-2966-914C-99A6-EE68D337FAC5}" type="presParOf" srcId="{C6741293-318B-3A4E-92D1-A685B52A95E8}" destId="{1ECD18BC-5B31-C040-AEEC-A8D5273F751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7797EA-BF58-4820-A705-BC8C242D345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A436422-6F20-48F2-8A8C-01534F4FF123}">
      <dgm:prSet/>
      <dgm:spPr/>
      <dgm:t>
        <a:bodyPr/>
        <a:lstStyle/>
        <a:p>
          <a:r>
            <a:rPr lang="en-US" dirty="0"/>
            <a:t>Logistic regression</a:t>
          </a:r>
        </a:p>
      </dgm:t>
    </dgm:pt>
    <dgm:pt modelId="{98C32A20-C1FD-4BF7-AFBA-668F50A1C79A}" type="parTrans" cxnId="{41A98ADC-2306-4A21-8E1D-F3BE25BC48C0}">
      <dgm:prSet/>
      <dgm:spPr/>
      <dgm:t>
        <a:bodyPr/>
        <a:lstStyle/>
        <a:p>
          <a:endParaRPr lang="en-US"/>
        </a:p>
      </dgm:t>
    </dgm:pt>
    <dgm:pt modelId="{DA6782A3-9E13-4209-9516-174D203B5EDD}" type="sibTrans" cxnId="{41A98ADC-2306-4A21-8E1D-F3BE25BC48C0}">
      <dgm:prSet/>
      <dgm:spPr/>
      <dgm:t>
        <a:bodyPr/>
        <a:lstStyle/>
        <a:p>
          <a:endParaRPr lang="en-US"/>
        </a:p>
      </dgm:t>
    </dgm:pt>
    <dgm:pt modelId="{CA325568-8533-469D-8B44-73E535B66412}">
      <dgm:prSet/>
      <dgm:spPr/>
      <dgm:t>
        <a:bodyPr/>
        <a:lstStyle/>
        <a:p>
          <a:r>
            <a:rPr lang="en-US"/>
            <a:t>Random forest regression</a:t>
          </a:r>
        </a:p>
      </dgm:t>
    </dgm:pt>
    <dgm:pt modelId="{AFF4D840-C176-4E28-8D6A-D38DE1026097}" type="parTrans" cxnId="{E58F5365-8DA4-4B8C-B975-E57238A97155}">
      <dgm:prSet/>
      <dgm:spPr/>
      <dgm:t>
        <a:bodyPr/>
        <a:lstStyle/>
        <a:p>
          <a:endParaRPr lang="en-US"/>
        </a:p>
      </dgm:t>
    </dgm:pt>
    <dgm:pt modelId="{B0630C8A-89D6-45A4-A47E-8B70D0790409}" type="sibTrans" cxnId="{E58F5365-8DA4-4B8C-B975-E57238A97155}">
      <dgm:prSet/>
      <dgm:spPr/>
      <dgm:t>
        <a:bodyPr/>
        <a:lstStyle/>
        <a:p>
          <a:endParaRPr lang="en-US"/>
        </a:p>
      </dgm:t>
    </dgm:pt>
    <dgm:pt modelId="{32A9D63A-324C-47F2-9492-1AC8FBED470C}">
      <dgm:prSet/>
      <dgm:spPr/>
      <dgm:t>
        <a:bodyPr/>
        <a:lstStyle/>
        <a:p>
          <a:r>
            <a:rPr lang="en-US"/>
            <a:t>Gradient boosting classification</a:t>
          </a:r>
        </a:p>
      </dgm:t>
    </dgm:pt>
    <dgm:pt modelId="{23030876-E891-47C4-B215-C953C0BB6EDA}" type="parTrans" cxnId="{D03B9DF9-4C42-4660-9506-50D601EEC2F4}">
      <dgm:prSet/>
      <dgm:spPr/>
      <dgm:t>
        <a:bodyPr/>
        <a:lstStyle/>
        <a:p>
          <a:endParaRPr lang="en-US"/>
        </a:p>
      </dgm:t>
    </dgm:pt>
    <dgm:pt modelId="{4C56066C-73EC-4420-8AF1-4BCF2C90EA7F}" type="sibTrans" cxnId="{D03B9DF9-4C42-4660-9506-50D601EEC2F4}">
      <dgm:prSet/>
      <dgm:spPr/>
      <dgm:t>
        <a:bodyPr/>
        <a:lstStyle/>
        <a:p>
          <a:endParaRPr lang="en-US"/>
        </a:p>
      </dgm:t>
    </dgm:pt>
    <dgm:pt modelId="{AB651C39-40B1-B044-AD4E-479B6ADEE0DD}" type="pres">
      <dgm:prSet presAssocID="{657797EA-BF58-4820-A705-BC8C242D345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C85DB9-24FA-D04D-B0C2-A10651BA7FB3}" type="pres">
      <dgm:prSet presAssocID="{AA436422-6F20-48F2-8A8C-01534F4FF12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B789E6-AF27-3643-B650-CC3889E8DD2F}" type="pres">
      <dgm:prSet presAssocID="{DA6782A3-9E13-4209-9516-174D203B5EDD}" presName="spacer" presStyleCnt="0"/>
      <dgm:spPr/>
    </dgm:pt>
    <dgm:pt modelId="{E943931A-6965-284F-9B80-AFB54DA25203}" type="pres">
      <dgm:prSet presAssocID="{CA325568-8533-469D-8B44-73E535B6641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D52B24-E205-144D-919F-7D500DE3B687}" type="pres">
      <dgm:prSet presAssocID="{B0630C8A-89D6-45A4-A47E-8B70D0790409}" presName="spacer" presStyleCnt="0"/>
      <dgm:spPr/>
    </dgm:pt>
    <dgm:pt modelId="{665E3E67-5DBF-6842-A96F-F97B2137345B}" type="pres">
      <dgm:prSet presAssocID="{32A9D63A-324C-47F2-9492-1AC8FBED470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D5F873-AF57-D643-B7D2-6E4C4C795E79}" type="presOf" srcId="{CA325568-8533-469D-8B44-73E535B66412}" destId="{E943931A-6965-284F-9B80-AFB54DA25203}" srcOrd="0" destOrd="0" presId="urn:microsoft.com/office/officeart/2005/8/layout/vList2"/>
    <dgm:cxn modelId="{41A98ADC-2306-4A21-8E1D-F3BE25BC48C0}" srcId="{657797EA-BF58-4820-A705-BC8C242D3451}" destId="{AA436422-6F20-48F2-8A8C-01534F4FF123}" srcOrd="0" destOrd="0" parTransId="{98C32A20-C1FD-4BF7-AFBA-668F50A1C79A}" sibTransId="{DA6782A3-9E13-4209-9516-174D203B5EDD}"/>
    <dgm:cxn modelId="{DD564052-CFF1-834F-8A6E-29BC81B251F9}" type="presOf" srcId="{32A9D63A-324C-47F2-9492-1AC8FBED470C}" destId="{665E3E67-5DBF-6842-A96F-F97B2137345B}" srcOrd="0" destOrd="0" presId="urn:microsoft.com/office/officeart/2005/8/layout/vList2"/>
    <dgm:cxn modelId="{E58F5365-8DA4-4B8C-B975-E57238A97155}" srcId="{657797EA-BF58-4820-A705-BC8C242D3451}" destId="{CA325568-8533-469D-8B44-73E535B66412}" srcOrd="1" destOrd="0" parTransId="{AFF4D840-C176-4E28-8D6A-D38DE1026097}" sibTransId="{B0630C8A-89D6-45A4-A47E-8B70D0790409}"/>
    <dgm:cxn modelId="{41B16069-EC7C-174C-A799-B14D2255410E}" type="presOf" srcId="{AA436422-6F20-48F2-8A8C-01534F4FF123}" destId="{C1C85DB9-24FA-D04D-B0C2-A10651BA7FB3}" srcOrd="0" destOrd="0" presId="urn:microsoft.com/office/officeart/2005/8/layout/vList2"/>
    <dgm:cxn modelId="{D03B9DF9-4C42-4660-9506-50D601EEC2F4}" srcId="{657797EA-BF58-4820-A705-BC8C242D3451}" destId="{32A9D63A-324C-47F2-9492-1AC8FBED470C}" srcOrd="2" destOrd="0" parTransId="{23030876-E891-47C4-B215-C953C0BB6EDA}" sibTransId="{4C56066C-73EC-4420-8AF1-4BCF2C90EA7F}"/>
    <dgm:cxn modelId="{0C4A88F0-5D52-C341-8E90-04F75732FAF5}" type="presOf" srcId="{657797EA-BF58-4820-A705-BC8C242D3451}" destId="{AB651C39-40B1-B044-AD4E-479B6ADEE0DD}" srcOrd="0" destOrd="0" presId="urn:microsoft.com/office/officeart/2005/8/layout/vList2"/>
    <dgm:cxn modelId="{AECCE3D2-9BC4-0048-ADD8-DCF1917B4996}" type="presParOf" srcId="{AB651C39-40B1-B044-AD4E-479B6ADEE0DD}" destId="{C1C85DB9-24FA-D04D-B0C2-A10651BA7FB3}" srcOrd="0" destOrd="0" presId="urn:microsoft.com/office/officeart/2005/8/layout/vList2"/>
    <dgm:cxn modelId="{EB97431A-99AD-F842-B103-94DEF6F07FD7}" type="presParOf" srcId="{AB651C39-40B1-B044-AD4E-479B6ADEE0DD}" destId="{04B789E6-AF27-3643-B650-CC3889E8DD2F}" srcOrd="1" destOrd="0" presId="urn:microsoft.com/office/officeart/2005/8/layout/vList2"/>
    <dgm:cxn modelId="{1BF3ADCD-5CF7-2348-97D2-DDF5D70B9361}" type="presParOf" srcId="{AB651C39-40B1-B044-AD4E-479B6ADEE0DD}" destId="{E943931A-6965-284F-9B80-AFB54DA25203}" srcOrd="2" destOrd="0" presId="urn:microsoft.com/office/officeart/2005/8/layout/vList2"/>
    <dgm:cxn modelId="{C32AED65-0A82-0140-954D-AA832A58F44B}" type="presParOf" srcId="{AB651C39-40B1-B044-AD4E-479B6ADEE0DD}" destId="{E2D52B24-E205-144D-919F-7D500DE3B687}" srcOrd="3" destOrd="0" presId="urn:microsoft.com/office/officeart/2005/8/layout/vList2"/>
    <dgm:cxn modelId="{1781EA43-043C-F340-A076-4FC7E39A0D23}" type="presParOf" srcId="{AB651C39-40B1-B044-AD4E-479B6ADEE0DD}" destId="{665E3E67-5DBF-6842-A96F-F97B213734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9ACDBD-91C0-4F46-934F-B9594FD16E1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76C19F6-E190-4A98-99E3-7D2BFE1BEE94}">
      <dgm:prSet/>
      <dgm:spPr/>
      <dgm:t>
        <a:bodyPr/>
        <a:lstStyle/>
        <a:p>
          <a:r>
            <a:rPr lang="en-US"/>
            <a:t>There is a significant relationship (inverse, very weak) between number of days from vaccination to onset and the symptom count.</a:t>
          </a:r>
        </a:p>
      </dgm:t>
    </dgm:pt>
    <dgm:pt modelId="{9A42BD90-5915-4913-9E89-EF9D31E91523}" type="parTrans" cxnId="{442958CB-396A-4595-A44A-9CF8DF315EFF}">
      <dgm:prSet/>
      <dgm:spPr/>
      <dgm:t>
        <a:bodyPr/>
        <a:lstStyle/>
        <a:p>
          <a:endParaRPr lang="en-US"/>
        </a:p>
      </dgm:t>
    </dgm:pt>
    <dgm:pt modelId="{D1E494DD-37BE-4576-994B-D0B0FDBAE3FE}" type="sibTrans" cxnId="{442958CB-396A-4595-A44A-9CF8DF315EFF}">
      <dgm:prSet/>
      <dgm:spPr/>
      <dgm:t>
        <a:bodyPr/>
        <a:lstStyle/>
        <a:p>
          <a:endParaRPr lang="en-US"/>
        </a:p>
      </dgm:t>
    </dgm:pt>
    <dgm:pt modelId="{3C2631CC-E5DD-4E77-B313-AB4D34392360}">
      <dgm:prSet/>
      <dgm:spPr/>
      <dgm:t>
        <a:bodyPr/>
        <a:lstStyle/>
        <a:p>
          <a:r>
            <a:rPr lang="en-US"/>
            <a:t>We were able to predict the severity of the adverse effect based on age, gender, vaccine manufacturer and medical history with an accuracy score of 0.74.</a:t>
          </a:r>
        </a:p>
      </dgm:t>
    </dgm:pt>
    <dgm:pt modelId="{21F1B29B-4D86-44CC-B5BA-66D4C500C989}" type="parTrans" cxnId="{E18C7404-850E-4A7F-B1E9-11801DB30C4A}">
      <dgm:prSet/>
      <dgm:spPr/>
      <dgm:t>
        <a:bodyPr/>
        <a:lstStyle/>
        <a:p>
          <a:endParaRPr lang="en-US"/>
        </a:p>
      </dgm:t>
    </dgm:pt>
    <dgm:pt modelId="{15E9389C-8185-4193-A3C3-8E87F41AF276}" type="sibTrans" cxnId="{E18C7404-850E-4A7F-B1E9-11801DB30C4A}">
      <dgm:prSet/>
      <dgm:spPr/>
      <dgm:t>
        <a:bodyPr/>
        <a:lstStyle/>
        <a:p>
          <a:endParaRPr lang="en-US"/>
        </a:p>
      </dgm:t>
    </dgm:pt>
    <dgm:pt modelId="{690303A1-5CAB-455B-9534-BE7059F87CC0}">
      <dgm:prSet/>
      <dgm:spPr/>
      <dgm:t>
        <a:bodyPr/>
        <a:lstStyle/>
        <a:p>
          <a:r>
            <a:rPr lang="en-US"/>
            <a:t>There is a significant difference in age of patients who experienced severe reactions and the patients who did not experience any severe reactions</a:t>
          </a:r>
        </a:p>
      </dgm:t>
    </dgm:pt>
    <dgm:pt modelId="{EE455ED5-DD3D-45C5-9BD0-1663FE6FDDC2}" type="parTrans" cxnId="{71E87026-EC05-4ADE-9451-78C9D1C1977C}">
      <dgm:prSet/>
      <dgm:spPr/>
      <dgm:t>
        <a:bodyPr/>
        <a:lstStyle/>
        <a:p>
          <a:endParaRPr lang="en-US"/>
        </a:p>
      </dgm:t>
    </dgm:pt>
    <dgm:pt modelId="{ACD3DCB1-9E50-4897-B88E-B9398822088C}" type="sibTrans" cxnId="{71E87026-EC05-4ADE-9451-78C9D1C1977C}">
      <dgm:prSet/>
      <dgm:spPr/>
      <dgm:t>
        <a:bodyPr/>
        <a:lstStyle/>
        <a:p>
          <a:endParaRPr lang="en-US"/>
        </a:p>
      </dgm:t>
    </dgm:pt>
    <dgm:pt modelId="{E22B9CFD-7447-AF4F-8FE6-129FA94E9A8C}" type="pres">
      <dgm:prSet presAssocID="{4B9ACDBD-91C0-4F46-934F-B9594FD16E1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F783DBD-ED8B-3748-BB75-73EF062FF3C9}" type="pres">
      <dgm:prSet presAssocID="{F76C19F6-E190-4A98-99E3-7D2BFE1BEE94}" presName="thickLine" presStyleLbl="alignNode1" presStyleIdx="0" presStyleCnt="3"/>
      <dgm:spPr/>
    </dgm:pt>
    <dgm:pt modelId="{9E0677DB-ACFB-1B44-B794-4C71D35A7690}" type="pres">
      <dgm:prSet presAssocID="{F76C19F6-E190-4A98-99E3-7D2BFE1BEE94}" presName="horz1" presStyleCnt="0"/>
      <dgm:spPr/>
    </dgm:pt>
    <dgm:pt modelId="{2E80F24E-ED35-7147-8FC0-8B75CA84C298}" type="pres">
      <dgm:prSet presAssocID="{F76C19F6-E190-4A98-99E3-7D2BFE1BEE94}" presName="tx1" presStyleLbl="revTx" presStyleIdx="0" presStyleCnt="3"/>
      <dgm:spPr/>
      <dgm:t>
        <a:bodyPr/>
        <a:lstStyle/>
        <a:p>
          <a:endParaRPr lang="en-US"/>
        </a:p>
      </dgm:t>
    </dgm:pt>
    <dgm:pt modelId="{C46FB672-DD43-DC4D-BD75-0ECC45A8954C}" type="pres">
      <dgm:prSet presAssocID="{F76C19F6-E190-4A98-99E3-7D2BFE1BEE94}" presName="vert1" presStyleCnt="0"/>
      <dgm:spPr/>
    </dgm:pt>
    <dgm:pt modelId="{990E48ED-7A48-454A-AA18-54303AA0CBF6}" type="pres">
      <dgm:prSet presAssocID="{3C2631CC-E5DD-4E77-B313-AB4D34392360}" presName="thickLine" presStyleLbl="alignNode1" presStyleIdx="1" presStyleCnt="3"/>
      <dgm:spPr/>
    </dgm:pt>
    <dgm:pt modelId="{723EF410-470C-794F-8886-938CD0361131}" type="pres">
      <dgm:prSet presAssocID="{3C2631CC-E5DD-4E77-B313-AB4D34392360}" presName="horz1" presStyleCnt="0"/>
      <dgm:spPr/>
    </dgm:pt>
    <dgm:pt modelId="{8E1ED2CE-5C9B-F641-94CB-73E9677C6F60}" type="pres">
      <dgm:prSet presAssocID="{3C2631CC-E5DD-4E77-B313-AB4D34392360}" presName="tx1" presStyleLbl="revTx" presStyleIdx="1" presStyleCnt="3"/>
      <dgm:spPr/>
      <dgm:t>
        <a:bodyPr/>
        <a:lstStyle/>
        <a:p>
          <a:endParaRPr lang="en-US"/>
        </a:p>
      </dgm:t>
    </dgm:pt>
    <dgm:pt modelId="{C7C571D5-E2DB-2445-B18C-151CB0C19603}" type="pres">
      <dgm:prSet presAssocID="{3C2631CC-E5DD-4E77-B313-AB4D34392360}" presName="vert1" presStyleCnt="0"/>
      <dgm:spPr/>
    </dgm:pt>
    <dgm:pt modelId="{377B2AA7-051D-2E4C-B385-17009657B2CE}" type="pres">
      <dgm:prSet presAssocID="{690303A1-5CAB-455B-9534-BE7059F87CC0}" presName="thickLine" presStyleLbl="alignNode1" presStyleIdx="2" presStyleCnt="3"/>
      <dgm:spPr/>
    </dgm:pt>
    <dgm:pt modelId="{9429DC5C-B40B-F745-B959-B34CEEB7A258}" type="pres">
      <dgm:prSet presAssocID="{690303A1-5CAB-455B-9534-BE7059F87CC0}" presName="horz1" presStyleCnt="0"/>
      <dgm:spPr/>
    </dgm:pt>
    <dgm:pt modelId="{D05C1472-BD74-044F-B93C-6AAEA8EAB14B}" type="pres">
      <dgm:prSet presAssocID="{690303A1-5CAB-455B-9534-BE7059F87CC0}" presName="tx1" presStyleLbl="revTx" presStyleIdx="2" presStyleCnt="3"/>
      <dgm:spPr/>
      <dgm:t>
        <a:bodyPr/>
        <a:lstStyle/>
        <a:p>
          <a:endParaRPr lang="en-US"/>
        </a:p>
      </dgm:t>
    </dgm:pt>
    <dgm:pt modelId="{25AB719C-6A8E-B44C-985D-E179E7042072}" type="pres">
      <dgm:prSet presAssocID="{690303A1-5CAB-455B-9534-BE7059F87CC0}" presName="vert1" presStyleCnt="0"/>
      <dgm:spPr/>
    </dgm:pt>
  </dgm:ptLst>
  <dgm:cxnLst>
    <dgm:cxn modelId="{65FF23CA-FE5E-7442-B3F0-20F67679C20D}" type="presOf" srcId="{F76C19F6-E190-4A98-99E3-7D2BFE1BEE94}" destId="{2E80F24E-ED35-7147-8FC0-8B75CA84C298}" srcOrd="0" destOrd="0" presId="urn:microsoft.com/office/officeart/2008/layout/LinedList"/>
    <dgm:cxn modelId="{71E87026-EC05-4ADE-9451-78C9D1C1977C}" srcId="{4B9ACDBD-91C0-4F46-934F-B9594FD16E1D}" destId="{690303A1-5CAB-455B-9534-BE7059F87CC0}" srcOrd="2" destOrd="0" parTransId="{EE455ED5-DD3D-45C5-9BD0-1663FE6FDDC2}" sibTransId="{ACD3DCB1-9E50-4897-B88E-B9398822088C}"/>
    <dgm:cxn modelId="{21D2E440-95AF-0042-94DF-99A7A96245D9}" type="presOf" srcId="{4B9ACDBD-91C0-4F46-934F-B9594FD16E1D}" destId="{E22B9CFD-7447-AF4F-8FE6-129FA94E9A8C}" srcOrd="0" destOrd="0" presId="urn:microsoft.com/office/officeart/2008/layout/LinedList"/>
    <dgm:cxn modelId="{334925CF-B757-4E42-83EB-DA3D48463C43}" type="presOf" srcId="{690303A1-5CAB-455B-9534-BE7059F87CC0}" destId="{D05C1472-BD74-044F-B93C-6AAEA8EAB14B}" srcOrd="0" destOrd="0" presId="urn:microsoft.com/office/officeart/2008/layout/LinedList"/>
    <dgm:cxn modelId="{19D87FAF-CD5C-6246-A805-297E34100FB0}" type="presOf" srcId="{3C2631CC-E5DD-4E77-B313-AB4D34392360}" destId="{8E1ED2CE-5C9B-F641-94CB-73E9677C6F60}" srcOrd="0" destOrd="0" presId="urn:microsoft.com/office/officeart/2008/layout/LinedList"/>
    <dgm:cxn modelId="{442958CB-396A-4595-A44A-9CF8DF315EFF}" srcId="{4B9ACDBD-91C0-4F46-934F-B9594FD16E1D}" destId="{F76C19F6-E190-4A98-99E3-7D2BFE1BEE94}" srcOrd="0" destOrd="0" parTransId="{9A42BD90-5915-4913-9E89-EF9D31E91523}" sibTransId="{D1E494DD-37BE-4576-994B-D0B0FDBAE3FE}"/>
    <dgm:cxn modelId="{E18C7404-850E-4A7F-B1E9-11801DB30C4A}" srcId="{4B9ACDBD-91C0-4F46-934F-B9594FD16E1D}" destId="{3C2631CC-E5DD-4E77-B313-AB4D34392360}" srcOrd="1" destOrd="0" parTransId="{21F1B29B-4D86-44CC-B5BA-66D4C500C989}" sibTransId="{15E9389C-8185-4193-A3C3-8E87F41AF276}"/>
    <dgm:cxn modelId="{F7877068-A4FF-F848-A951-4F55065639A9}" type="presParOf" srcId="{E22B9CFD-7447-AF4F-8FE6-129FA94E9A8C}" destId="{CF783DBD-ED8B-3748-BB75-73EF062FF3C9}" srcOrd="0" destOrd="0" presId="urn:microsoft.com/office/officeart/2008/layout/LinedList"/>
    <dgm:cxn modelId="{B7119E94-358C-2B4B-838F-751E70F529C8}" type="presParOf" srcId="{E22B9CFD-7447-AF4F-8FE6-129FA94E9A8C}" destId="{9E0677DB-ACFB-1B44-B794-4C71D35A7690}" srcOrd="1" destOrd="0" presId="urn:microsoft.com/office/officeart/2008/layout/LinedList"/>
    <dgm:cxn modelId="{6FFF056D-DE84-F742-87BB-9D28E6A7BED4}" type="presParOf" srcId="{9E0677DB-ACFB-1B44-B794-4C71D35A7690}" destId="{2E80F24E-ED35-7147-8FC0-8B75CA84C298}" srcOrd="0" destOrd="0" presId="urn:microsoft.com/office/officeart/2008/layout/LinedList"/>
    <dgm:cxn modelId="{4D5CB803-033F-374C-8A3F-57719B9B72D9}" type="presParOf" srcId="{9E0677DB-ACFB-1B44-B794-4C71D35A7690}" destId="{C46FB672-DD43-DC4D-BD75-0ECC45A8954C}" srcOrd="1" destOrd="0" presId="urn:microsoft.com/office/officeart/2008/layout/LinedList"/>
    <dgm:cxn modelId="{BF134483-4A6D-F64F-8374-3B89088BE638}" type="presParOf" srcId="{E22B9CFD-7447-AF4F-8FE6-129FA94E9A8C}" destId="{990E48ED-7A48-454A-AA18-54303AA0CBF6}" srcOrd="2" destOrd="0" presId="urn:microsoft.com/office/officeart/2008/layout/LinedList"/>
    <dgm:cxn modelId="{375B1ADB-D91E-0A4D-8401-4E26D0101C6E}" type="presParOf" srcId="{E22B9CFD-7447-AF4F-8FE6-129FA94E9A8C}" destId="{723EF410-470C-794F-8886-938CD0361131}" srcOrd="3" destOrd="0" presId="urn:microsoft.com/office/officeart/2008/layout/LinedList"/>
    <dgm:cxn modelId="{02D1EB79-34A9-6841-B299-D8FA83D4E65B}" type="presParOf" srcId="{723EF410-470C-794F-8886-938CD0361131}" destId="{8E1ED2CE-5C9B-F641-94CB-73E9677C6F60}" srcOrd="0" destOrd="0" presId="urn:microsoft.com/office/officeart/2008/layout/LinedList"/>
    <dgm:cxn modelId="{7209EC60-62C6-4B46-B575-46B153BECD60}" type="presParOf" srcId="{723EF410-470C-794F-8886-938CD0361131}" destId="{C7C571D5-E2DB-2445-B18C-151CB0C19603}" srcOrd="1" destOrd="0" presId="urn:microsoft.com/office/officeart/2008/layout/LinedList"/>
    <dgm:cxn modelId="{F1218122-9EB0-954A-AF3A-BB8177B3541E}" type="presParOf" srcId="{E22B9CFD-7447-AF4F-8FE6-129FA94E9A8C}" destId="{377B2AA7-051D-2E4C-B385-17009657B2CE}" srcOrd="4" destOrd="0" presId="urn:microsoft.com/office/officeart/2008/layout/LinedList"/>
    <dgm:cxn modelId="{FFCA164A-BA47-4A48-A947-A482BF546B44}" type="presParOf" srcId="{E22B9CFD-7447-AF4F-8FE6-129FA94E9A8C}" destId="{9429DC5C-B40B-F745-B959-B34CEEB7A258}" srcOrd="5" destOrd="0" presId="urn:microsoft.com/office/officeart/2008/layout/LinedList"/>
    <dgm:cxn modelId="{D4795BE4-4C24-E743-9F85-92AE8EFE45FE}" type="presParOf" srcId="{9429DC5C-B40B-F745-B959-B34CEEB7A258}" destId="{D05C1472-BD74-044F-B93C-6AAEA8EAB14B}" srcOrd="0" destOrd="0" presId="urn:microsoft.com/office/officeart/2008/layout/LinedList"/>
    <dgm:cxn modelId="{935DC91C-E32F-204B-926A-9F4268D5A1BD}" type="presParOf" srcId="{9429DC5C-B40B-F745-B959-B34CEEB7A258}" destId="{25AB719C-6A8E-B44C-985D-E179E704207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72609-C09B-EE4E-80BC-668FF99CCA38}">
      <dsp:nvSpPr>
        <dsp:cNvPr id="0" name=""/>
        <dsp:cNvSpPr/>
      </dsp:nvSpPr>
      <dsp:spPr>
        <a:xfrm>
          <a:off x="0" y="0"/>
          <a:ext cx="71179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68D32-9D12-094C-BAC0-B86C43A7E7DF}">
      <dsp:nvSpPr>
        <dsp:cNvPr id="0" name=""/>
        <dsp:cNvSpPr/>
      </dsp:nvSpPr>
      <dsp:spPr>
        <a:xfrm>
          <a:off x="0" y="0"/>
          <a:ext cx="7117918" cy="1289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With the emergence of Covid-19, everyone was pushed into a state of emergency.</a:t>
          </a:r>
        </a:p>
      </dsp:txBody>
      <dsp:txXfrm>
        <a:off x="0" y="0"/>
        <a:ext cx="7117918" cy="1289262"/>
      </dsp:txXfrm>
    </dsp:sp>
    <dsp:sp modelId="{C5FFEA15-906D-D44B-8020-3FCC7C4F4EB3}">
      <dsp:nvSpPr>
        <dsp:cNvPr id="0" name=""/>
        <dsp:cNvSpPr/>
      </dsp:nvSpPr>
      <dsp:spPr>
        <a:xfrm>
          <a:off x="0" y="1289262"/>
          <a:ext cx="7117918" cy="0"/>
        </a:xfrm>
        <a:prstGeom prst="line">
          <a:avLst/>
        </a:prstGeom>
        <a:solidFill>
          <a:schemeClr val="accent2">
            <a:hueOff val="100312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00312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03852-7D72-8245-9B4D-7EE1EAC57E65}">
      <dsp:nvSpPr>
        <dsp:cNvPr id="0" name=""/>
        <dsp:cNvSpPr/>
      </dsp:nvSpPr>
      <dsp:spPr>
        <a:xfrm>
          <a:off x="0" y="1289262"/>
          <a:ext cx="7117918" cy="1289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Covid-19 vaccine was introduced to reduce the risk of infection. However, there have been reports of Covid-19-related side effects.</a:t>
          </a:r>
        </a:p>
      </dsp:txBody>
      <dsp:txXfrm>
        <a:off x="0" y="1289262"/>
        <a:ext cx="7117918" cy="1289262"/>
      </dsp:txXfrm>
    </dsp:sp>
    <dsp:sp modelId="{382C60B1-0D69-724D-BD7F-38297207FF76}">
      <dsp:nvSpPr>
        <dsp:cNvPr id="0" name=""/>
        <dsp:cNvSpPr/>
      </dsp:nvSpPr>
      <dsp:spPr>
        <a:xfrm>
          <a:off x="0" y="2578524"/>
          <a:ext cx="7117918" cy="0"/>
        </a:xfrm>
        <a:prstGeom prst="line">
          <a:avLst/>
        </a:prstGeom>
        <a:solidFill>
          <a:schemeClr val="accent2">
            <a:hueOff val="200624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00624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C3231-8812-0349-93BF-531073CEE933}">
      <dsp:nvSpPr>
        <dsp:cNvPr id="0" name=""/>
        <dsp:cNvSpPr/>
      </dsp:nvSpPr>
      <dsp:spPr>
        <a:xfrm>
          <a:off x="0" y="2578524"/>
          <a:ext cx="7117918" cy="1289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“The COVID-19 vaccines can cause mild adverse effects after the first or second doses” (Meo et. al, 2021).</a:t>
          </a:r>
        </a:p>
      </dsp:txBody>
      <dsp:txXfrm>
        <a:off x="0" y="2578524"/>
        <a:ext cx="7117918" cy="1289262"/>
      </dsp:txXfrm>
    </dsp:sp>
    <dsp:sp modelId="{666967B5-9F9B-404D-B02D-C5CE067BAB7F}">
      <dsp:nvSpPr>
        <dsp:cNvPr id="0" name=""/>
        <dsp:cNvSpPr/>
      </dsp:nvSpPr>
      <dsp:spPr>
        <a:xfrm>
          <a:off x="0" y="3867786"/>
          <a:ext cx="7117918" cy="0"/>
        </a:xfrm>
        <a:prstGeom prst="line">
          <a:avLst/>
        </a:prstGeom>
        <a:solidFill>
          <a:schemeClr val="accent2">
            <a:hueOff val="3009359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009359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0ABF9-2FAA-F741-9030-64BC4554315A}">
      <dsp:nvSpPr>
        <dsp:cNvPr id="0" name=""/>
        <dsp:cNvSpPr/>
      </dsp:nvSpPr>
      <dsp:spPr>
        <a:xfrm>
          <a:off x="0" y="3867786"/>
          <a:ext cx="7117918" cy="1289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As a result, it's critical to investigate the vaccine's side effects so that proper precautions can be taken.</a:t>
          </a:r>
        </a:p>
      </dsp:txBody>
      <dsp:txXfrm>
        <a:off x="0" y="3867786"/>
        <a:ext cx="7117918" cy="1289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75C73-5113-594C-B9CD-E3CAB6D5CB7A}">
      <dsp:nvSpPr>
        <dsp:cNvPr id="0" name=""/>
        <dsp:cNvSpPr/>
      </dsp:nvSpPr>
      <dsp:spPr>
        <a:xfrm>
          <a:off x="0" y="2518"/>
          <a:ext cx="71179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B4BD2-A414-104A-B1E9-55CDC98EC97C}">
      <dsp:nvSpPr>
        <dsp:cNvPr id="0" name=""/>
        <dsp:cNvSpPr/>
      </dsp:nvSpPr>
      <dsp:spPr>
        <a:xfrm>
          <a:off x="0" y="2518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Is there a relationship between number of days to show symptoms and number of symptoms caused by the vaccines?</a:t>
          </a:r>
        </a:p>
      </dsp:txBody>
      <dsp:txXfrm>
        <a:off x="0" y="2518"/>
        <a:ext cx="7117918" cy="1717337"/>
      </dsp:txXfrm>
    </dsp:sp>
    <dsp:sp modelId="{B66CF380-5546-1944-95FC-A7818AE46114}">
      <dsp:nvSpPr>
        <dsp:cNvPr id="0" name=""/>
        <dsp:cNvSpPr/>
      </dsp:nvSpPr>
      <dsp:spPr>
        <a:xfrm>
          <a:off x="0" y="1719855"/>
          <a:ext cx="7117918" cy="0"/>
        </a:xfrm>
        <a:prstGeom prst="line">
          <a:avLst/>
        </a:prstGeom>
        <a:solidFill>
          <a:schemeClr val="accent2">
            <a:hueOff val="150468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68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CA9FA-BA32-F641-B437-7746208A3973}">
      <dsp:nvSpPr>
        <dsp:cNvPr id="0" name=""/>
        <dsp:cNvSpPr/>
      </dsp:nvSpPr>
      <dsp:spPr>
        <a:xfrm>
          <a:off x="0" y="1719855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Can</a:t>
          </a:r>
          <a:r>
            <a:rPr lang="en-US" sz="3000" kern="1200" baseline="0" dirty="0"/>
            <a:t> we predict the severity of adverse effects based on factors such as age, gender, vaccine manufacturer and medical history?</a:t>
          </a:r>
          <a:endParaRPr lang="en-US" sz="3000" kern="1200" dirty="0"/>
        </a:p>
      </dsp:txBody>
      <dsp:txXfrm>
        <a:off x="0" y="1719855"/>
        <a:ext cx="7117918" cy="1717337"/>
      </dsp:txXfrm>
    </dsp:sp>
    <dsp:sp modelId="{08008B1F-2391-D645-ADB7-E11BB105F025}">
      <dsp:nvSpPr>
        <dsp:cNvPr id="0" name=""/>
        <dsp:cNvSpPr/>
      </dsp:nvSpPr>
      <dsp:spPr>
        <a:xfrm>
          <a:off x="0" y="3437193"/>
          <a:ext cx="7117918" cy="0"/>
        </a:xfrm>
        <a:prstGeom prst="line">
          <a:avLst/>
        </a:prstGeom>
        <a:solidFill>
          <a:schemeClr val="accent2">
            <a:hueOff val="3009359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009359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012A9-0D7D-3E4C-8E11-15468CFC4CA4}">
      <dsp:nvSpPr>
        <dsp:cNvPr id="0" name=""/>
        <dsp:cNvSpPr/>
      </dsp:nvSpPr>
      <dsp:spPr>
        <a:xfrm>
          <a:off x="0" y="3437193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Is there a significant difference in age between patients who experienced no severe effects and patients who did?</a:t>
          </a:r>
        </a:p>
      </dsp:txBody>
      <dsp:txXfrm>
        <a:off x="0" y="3437193"/>
        <a:ext cx="7117918" cy="1717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0B7B2-02B3-D046-ACC4-C28C394EF864}">
      <dsp:nvSpPr>
        <dsp:cNvPr id="0" name=""/>
        <dsp:cNvSpPr/>
      </dsp:nvSpPr>
      <dsp:spPr>
        <a:xfrm>
          <a:off x="0" y="2518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BBAF-6E2C-5948-B421-87409900FEA1}">
      <dsp:nvSpPr>
        <dsp:cNvPr id="0" name=""/>
        <dsp:cNvSpPr/>
      </dsp:nvSpPr>
      <dsp:spPr>
        <a:xfrm>
          <a:off x="0" y="2518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COLLECTION: COVID-19 World Vaccine Adverse Reactions. </a:t>
          </a:r>
          <a:r>
            <a:rPr lang="en-US" sz="1700" u="sng" kern="1200">
              <a:hlinkClick xmlns:r="http://schemas.openxmlformats.org/officeDocument/2006/relationships" r:id="rId1"/>
            </a:rPr>
            <a:t>https://www.kaggle.com/ayushggarg/covid19-vaccine-adverse-reactions?select=2021VAERSDATA.csv</a:t>
          </a:r>
          <a:endParaRPr lang="en-US" sz="1700" kern="1200"/>
        </a:p>
      </dsp:txBody>
      <dsp:txXfrm>
        <a:off x="0" y="2518"/>
        <a:ext cx="7117918" cy="858668"/>
      </dsp:txXfrm>
    </dsp:sp>
    <dsp:sp modelId="{B1B91F98-52CC-0545-A7A5-DBEFE6D42E41}">
      <dsp:nvSpPr>
        <dsp:cNvPr id="0" name=""/>
        <dsp:cNvSpPr/>
      </dsp:nvSpPr>
      <dsp:spPr>
        <a:xfrm>
          <a:off x="0" y="861186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93698-0359-0240-83DF-369D400FC624}">
      <dsp:nvSpPr>
        <dsp:cNvPr id="0" name=""/>
        <dsp:cNvSpPr/>
      </dsp:nvSpPr>
      <dsp:spPr>
        <a:xfrm>
          <a:off x="0" y="861186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EXTRACTION, CLEANING: Identifying and removing null values/duplicate rows, remove unnecessary attributes, create dummy variables</a:t>
          </a:r>
        </a:p>
      </dsp:txBody>
      <dsp:txXfrm>
        <a:off x="0" y="861186"/>
        <a:ext cx="7117918" cy="858668"/>
      </dsp:txXfrm>
    </dsp:sp>
    <dsp:sp modelId="{53C829E7-AD15-3E43-A4A0-89CBBE7BD3DF}">
      <dsp:nvSpPr>
        <dsp:cNvPr id="0" name=""/>
        <dsp:cNvSpPr/>
      </dsp:nvSpPr>
      <dsp:spPr>
        <a:xfrm>
          <a:off x="0" y="1719855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61BB2-BE73-1947-B127-8A4F43E08688}">
      <dsp:nvSpPr>
        <dsp:cNvPr id="0" name=""/>
        <dsp:cNvSpPr/>
      </dsp:nvSpPr>
      <dsp:spPr>
        <a:xfrm>
          <a:off x="0" y="1719855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EXPLORATORY DATA ANALYSIS: Summary statistics, Normality/Correlation tests, Visualize the data </a:t>
          </a:r>
        </a:p>
      </dsp:txBody>
      <dsp:txXfrm>
        <a:off x="0" y="1719855"/>
        <a:ext cx="7117918" cy="858668"/>
      </dsp:txXfrm>
    </dsp:sp>
    <dsp:sp modelId="{1903F848-DC14-2345-9237-8C8880EFF5FD}">
      <dsp:nvSpPr>
        <dsp:cNvPr id="0" name=""/>
        <dsp:cNvSpPr/>
      </dsp:nvSpPr>
      <dsp:spPr>
        <a:xfrm>
          <a:off x="0" y="2578524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86795-7386-694A-9137-6DF0D59D9E67}">
      <dsp:nvSpPr>
        <dsp:cNvPr id="0" name=""/>
        <dsp:cNvSpPr/>
      </dsp:nvSpPr>
      <dsp:spPr>
        <a:xfrm>
          <a:off x="0" y="2578524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DEVELOPING A MODEL</a:t>
          </a:r>
        </a:p>
      </dsp:txBody>
      <dsp:txXfrm>
        <a:off x="0" y="2578524"/>
        <a:ext cx="7117918" cy="858668"/>
      </dsp:txXfrm>
    </dsp:sp>
    <dsp:sp modelId="{AEBE024A-6FCA-294B-AB25-D13EC71999B7}">
      <dsp:nvSpPr>
        <dsp:cNvPr id="0" name=""/>
        <dsp:cNvSpPr/>
      </dsp:nvSpPr>
      <dsp:spPr>
        <a:xfrm>
          <a:off x="0" y="3437193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053EA-B8AC-214F-B5CC-B1791235AD63}">
      <dsp:nvSpPr>
        <dsp:cNvPr id="0" name=""/>
        <dsp:cNvSpPr/>
      </dsp:nvSpPr>
      <dsp:spPr>
        <a:xfrm>
          <a:off x="0" y="3437193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PERFORMANCE ANALYSIS OF THE MODEL</a:t>
          </a:r>
        </a:p>
      </dsp:txBody>
      <dsp:txXfrm>
        <a:off x="0" y="3437193"/>
        <a:ext cx="7117918" cy="858668"/>
      </dsp:txXfrm>
    </dsp:sp>
    <dsp:sp modelId="{2D2B217A-BC9E-1340-BECF-0A371B7E1471}">
      <dsp:nvSpPr>
        <dsp:cNvPr id="0" name=""/>
        <dsp:cNvSpPr/>
      </dsp:nvSpPr>
      <dsp:spPr>
        <a:xfrm>
          <a:off x="0" y="4295862"/>
          <a:ext cx="711791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244DA-F8EC-1B4F-9A56-279B36A60A0D}">
      <dsp:nvSpPr>
        <dsp:cNvPr id="0" name=""/>
        <dsp:cNvSpPr/>
      </dsp:nvSpPr>
      <dsp:spPr>
        <a:xfrm>
          <a:off x="0" y="4295862"/>
          <a:ext cx="7117918" cy="858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RESULTS</a:t>
          </a:r>
        </a:p>
      </dsp:txBody>
      <dsp:txXfrm>
        <a:off x="0" y="4295862"/>
        <a:ext cx="7117918" cy="8586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05C40-14B5-9B49-9E77-2EC3B1BA6C3D}">
      <dsp:nvSpPr>
        <dsp:cNvPr id="0" name=""/>
        <dsp:cNvSpPr/>
      </dsp:nvSpPr>
      <dsp:spPr>
        <a:xfrm>
          <a:off x="0" y="2048424"/>
          <a:ext cx="711791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05B2D-1E5C-5543-BD49-093D0D36012B}">
      <dsp:nvSpPr>
        <dsp:cNvPr id="0" name=""/>
        <dsp:cNvSpPr/>
      </dsp:nvSpPr>
      <dsp:spPr>
        <a:xfrm>
          <a:off x="355895" y="1767984"/>
          <a:ext cx="4982542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28" tIns="0" rIns="188328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Random forest model (acc = 0.794)</a:t>
          </a:r>
        </a:p>
      </dsp:txBody>
      <dsp:txXfrm>
        <a:off x="383275" y="1795364"/>
        <a:ext cx="4927782" cy="506120"/>
      </dsp:txXfrm>
    </dsp:sp>
    <dsp:sp modelId="{7D8FAC74-1DA2-244B-BFC5-FCDD2168215C}">
      <dsp:nvSpPr>
        <dsp:cNvPr id="0" name=""/>
        <dsp:cNvSpPr/>
      </dsp:nvSpPr>
      <dsp:spPr>
        <a:xfrm>
          <a:off x="0" y="2910264"/>
          <a:ext cx="711791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009359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A9618-394B-554D-B062-5339D7C9E0CB}">
      <dsp:nvSpPr>
        <dsp:cNvPr id="0" name=""/>
        <dsp:cNvSpPr/>
      </dsp:nvSpPr>
      <dsp:spPr>
        <a:xfrm>
          <a:off x="355895" y="2629824"/>
          <a:ext cx="4982542" cy="560880"/>
        </a:xfrm>
        <a:prstGeom prst="roundRect">
          <a:avLst/>
        </a:prstGeom>
        <a:solidFill>
          <a:schemeClr val="accent2">
            <a:hueOff val="300935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28" tIns="0" rIns="188328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Gradient boosting classification (acc = 0.743)</a:t>
          </a:r>
        </a:p>
      </dsp:txBody>
      <dsp:txXfrm>
        <a:off x="383275" y="2657204"/>
        <a:ext cx="4927782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B4D61-FA54-464F-BB79-57F226AEB93A}">
      <dsp:nvSpPr>
        <dsp:cNvPr id="0" name=""/>
        <dsp:cNvSpPr/>
      </dsp:nvSpPr>
      <dsp:spPr>
        <a:xfrm>
          <a:off x="0" y="17347"/>
          <a:ext cx="7944480" cy="16287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Logistic regression (acc = 0.834) </a:t>
          </a:r>
        </a:p>
      </dsp:txBody>
      <dsp:txXfrm>
        <a:off x="79508" y="96855"/>
        <a:ext cx="7785464" cy="1469715"/>
      </dsp:txXfrm>
    </dsp:sp>
    <dsp:sp modelId="{452305DF-401C-2749-9C20-51A4F4BBF082}">
      <dsp:nvSpPr>
        <dsp:cNvPr id="0" name=""/>
        <dsp:cNvSpPr/>
      </dsp:nvSpPr>
      <dsp:spPr>
        <a:xfrm>
          <a:off x="0" y="1764158"/>
          <a:ext cx="7944480" cy="1628731"/>
        </a:xfrm>
        <a:prstGeom prst="roundRect">
          <a:avLst/>
        </a:prstGeom>
        <a:solidFill>
          <a:schemeClr val="accent2">
            <a:hueOff val="150468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Random forest regression (acc = 0.835)</a:t>
          </a:r>
        </a:p>
      </dsp:txBody>
      <dsp:txXfrm>
        <a:off x="79508" y="1843666"/>
        <a:ext cx="7785464" cy="1469715"/>
      </dsp:txXfrm>
    </dsp:sp>
    <dsp:sp modelId="{1ECD18BC-5B31-C040-AEEC-A8D5273F7517}">
      <dsp:nvSpPr>
        <dsp:cNvPr id="0" name=""/>
        <dsp:cNvSpPr/>
      </dsp:nvSpPr>
      <dsp:spPr>
        <a:xfrm>
          <a:off x="0" y="3510970"/>
          <a:ext cx="7944480" cy="1628731"/>
        </a:xfrm>
        <a:prstGeom prst="roundRect">
          <a:avLst/>
        </a:prstGeom>
        <a:solidFill>
          <a:schemeClr val="accent2">
            <a:hueOff val="300935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Gradient boosting classification (acc = 0.838)</a:t>
          </a:r>
        </a:p>
      </dsp:txBody>
      <dsp:txXfrm>
        <a:off x="79508" y="3590478"/>
        <a:ext cx="7785464" cy="14697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85DB9-24FA-D04D-B0C2-A10651BA7FB3}">
      <dsp:nvSpPr>
        <dsp:cNvPr id="0" name=""/>
        <dsp:cNvSpPr/>
      </dsp:nvSpPr>
      <dsp:spPr>
        <a:xfrm>
          <a:off x="0" y="985367"/>
          <a:ext cx="7117918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Logistic regression</a:t>
          </a:r>
        </a:p>
      </dsp:txBody>
      <dsp:txXfrm>
        <a:off x="48005" y="1033372"/>
        <a:ext cx="7021908" cy="887374"/>
      </dsp:txXfrm>
    </dsp:sp>
    <dsp:sp modelId="{E943931A-6965-284F-9B80-AFB54DA25203}">
      <dsp:nvSpPr>
        <dsp:cNvPr id="0" name=""/>
        <dsp:cNvSpPr/>
      </dsp:nvSpPr>
      <dsp:spPr>
        <a:xfrm>
          <a:off x="0" y="2086832"/>
          <a:ext cx="7117918" cy="983384"/>
        </a:xfrm>
        <a:prstGeom prst="roundRect">
          <a:avLst/>
        </a:prstGeom>
        <a:solidFill>
          <a:schemeClr val="accent2">
            <a:hueOff val="150468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/>
            <a:t>Random forest regression</a:t>
          </a:r>
        </a:p>
      </dsp:txBody>
      <dsp:txXfrm>
        <a:off x="48005" y="2134837"/>
        <a:ext cx="7021908" cy="887374"/>
      </dsp:txXfrm>
    </dsp:sp>
    <dsp:sp modelId="{665E3E67-5DBF-6842-A96F-F97B2137345B}">
      <dsp:nvSpPr>
        <dsp:cNvPr id="0" name=""/>
        <dsp:cNvSpPr/>
      </dsp:nvSpPr>
      <dsp:spPr>
        <a:xfrm>
          <a:off x="0" y="3188297"/>
          <a:ext cx="7117918" cy="983384"/>
        </a:xfrm>
        <a:prstGeom prst="roundRect">
          <a:avLst/>
        </a:prstGeom>
        <a:solidFill>
          <a:schemeClr val="accent2">
            <a:hueOff val="300935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/>
            <a:t>Gradient boosting classification</a:t>
          </a:r>
        </a:p>
      </dsp:txBody>
      <dsp:txXfrm>
        <a:off x="48005" y="3236302"/>
        <a:ext cx="7021908" cy="8873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83DBD-ED8B-3748-BB75-73EF062FF3C9}">
      <dsp:nvSpPr>
        <dsp:cNvPr id="0" name=""/>
        <dsp:cNvSpPr/>
      </dsp:nvSpPr>
      <dsp:spPr>
        <a:xfrm>
          <a:off x="0" y="2518"/>
          <a:ext cx="71179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0F24E-ED35-7147-8FC0-8B75CA84C298}">
      <dsp:nvSpPr>
        <dsp:cNvPr id="0" name=""/>
        <dsp:cNvSpPr/>
      </dsp:nvSpPr>
      <dsp:spPr>
        <a:xfrm>
          <a:off x="0" y="2518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There is a significant relationship (inverse, very weak) between number of days from vaccination to onset and the symptom count.</a:t>
          </a:r>
        </a:p>
      </dsp:txBody>
      <dsp:txXfrm>
        <a:off x="0" y="2518"/>
        <a:ext cx="7117918" cy="1717337"/>
      </dsp:txXfrm>
    </dsp:sp>
    <dsp:sp modelId="{990E48ED-7A48-454A-AA18-54303AA0CBF6}">
      <dsp:nvSpPr>
        <dsp:cNvPr id="0" name=""/>
        <dsp:cNvSpPr/>
      </dsp:nvSpPr>
      <dsp:spPr>
        <a:xfrm>
          <a:off x="0" y="1719855"/>
          <a:ext cx="7117918" cy="0"/>
        </a:xfrm>
        <a:prstGeom prst="line">
          <a:avLst/>
        </a:prstGeom>
        <a:solidFill>
          <a:schemeClr val="accent2">
            <a:hueOff val="150468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50468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ED2CE-5C9B-F641-94CB-73E9677C6F60}">
      <dsp:nvSpPr>
        <dsp:cNvPr id="0" name=""/>
        <dsp:cNvSpPr/>
      </dsp:nvSpPr>
      <dsp:spPr>
        <a:xfrm>
          <a:off x="0" y="1719855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We were able to predict the severity of the adverse effect based on age, gender, vaccine manufacturer and medical history with an accuracy score of 0.74.</a:t>
          </a:r>
        </a:p>
      </dsp:txBody>
      <dsp:txXfrm>
        <a:off x="0" y="1719855"/>
        <a:ext cx="7117918" cy="1717337"/>
      </dsp:txXfrm>
    </dsp:sp>
    <dsp:sp modelId="{377B2AA7-051D-2E4C-B385-17009657B2CE}">
      <dsp:nvSpPr>
        <dsp:cNvPr id="0" name=""/>
        <dsp:cNvSpPr/>
      </dsp:nvSpPr>
      <dsp:spPr>
        <a:xfrm>
          <a:off x="0" y="3437193"/>
          <a:ext cx="7117918" cy="0"/>
        </a:xfrm>
        <a:prstGeom prst="line">
          <a:avLst/>
        </a:prstGeom>
        <a:solidFill>
          <a:schemeClr val="accent2">
            <a:hueOff val="3009359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009359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C1472-BD74-044F-B93C-6AAEA8EAB14B}">
      <dsp:nvSpPr>
        <dsp:cNvPr id="0" name=""/>
        <dsp:cNvSpPr/>
      </dsp:nvSpPr>
      <dsp:spPr>
        <a:xfrm>
          <a:off x="0" y="3437193"/>
          <a:ext cx="7117918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There is a significant difference in age of patients who experienced severe reactions and the patients who did not experience any severe reactions</a:t>
          </a:r>
        </a:p>
      </dsp:txBody>
      <dsp:txXfrm>
        <a:off x="0" y="3437193"/>
        <a:ext cx="7117918" cy="1717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AB540-EB9D-C24D-8D3C-3805BE5D9E6A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EFD90-C78B-5F49-9B47-605044BB5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47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51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0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3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0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15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7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xmlns="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xmlns="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12/14/2021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88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7C10A00-CE64-8145-ACDF-F8D3B114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95" y="2580661"/>
            <a:ext cx="10570210" cy="2758895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Analysis of adverse reactions from COVID-19 vaccines and study of various factors contributing to the side effects.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0092ED-2ED1-3943-96EC-EAAC24B5B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895" y="4089401"/>
            <a:ext cx="10570210" cy="1500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Dallas Hutchinson, </a:t>
            </a:r>
            <a:r>
              <a:rPr lang="en-US" dirty="0" err="1"/>
              <a:t>Apoorv</a:t>
            </a:r>
            <a:r>
              <a:rPr lang="en-US" dirty="0"/>
              <a:t> Awasthi, </a:t>
            </a:r>
            <a:r>
              <a:rPr lang="en-US" dirty="0" err="1"/>
              <a:t>Navya</a:t>
            </a:r>
            <a:r>
              <a:rPr lang="en-US" dirty="0"/>
              <a:t> Shruthi </a:t>
            </a:r>
            <a:r>
              <a:rPr lang="en-US" dirty="0" err="1"/>
              <a:t>Potana</a:t>
            </a:r>
            <a:r>
              <a:rPr lang="en-US" dirty="0"/>
              <a:t>, </a:t>
            </a:r>
            <a:r>
              <a:rPr lang="en-US" dirty="0" err="1"/>
              <a:t>Vijayani</a:t>
            </a:r>
            <a:r>
              <a:rPr lang="en-US" dirty="0"/>
              <a:t> </a:t>
            </a:r>
            <a:r>
              <a:rPr lang="en-US" dirty="0" err="1"/>
              <a:t>Bomma</a:t>
            </a:r>
            <a:r>
              <a:rPr lang="en-US" dirty="0"/>
              <a:t>, </a:t>
            </a:r>
            <a:r>
              <a:rPr lang="en-US" dirty="0" err="1"/>
              <a:t>Doddamreddy</a:t>
            </a:r>
            <a:r>
              <a:rPr lang="en-US" dirty="0"/>
              <a:t> Sai </a:t>
            </a:r>
            <a:r>
              <a:rPr lang="en-US" dirty="0" err="1"/>
              <a:t>Anmisha</a:t>
            </a:r>
            <a:r>
              <a:rPr lang="en-US" dirty="0"/>
              <a:t>, Gayathri </a:t>
            </a:r>
            <a:r>
              <a:rPr lang="en-US" dirty="0" err="1"/>
              <a:t>Gurram</a:t>
            </a:r>
            <a:r>
              <a:rPr lang="en-US" dirty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61DFB9-622E-2D40-A501-71B6A381E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8" y="1122363"/>
            <a:ext cx="6614161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Research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68B655-FFB1-2440-B04D-32C5697C8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38" y="3602038"/>
            <a:ext cx="6614161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Is there a relationship between number of days to show symptoms and number of symptoms caused by the vaccines?</a:t>
            </a:r>
            <a:endParaRPr lang="en-US" sz="2000" dirty="0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xmlns="" id="{89F0F811-509F-425D-B114-6F9202051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18304" y="2132910"/>
            <a:ext cx="2592179" cy="25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0E2CFA-277E-364F-BB36-19A162292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132013"/>
            <a:ext cx="1065911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sz="2900" b="1" dirty="0"/>
          </a:p>
          <a:p>
            <a:endParaRPr lang="en-US" sz="2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2C32A72-FA23-3A4B-A2B9-A28F0B4A06A6}"/>
              </a:ext>
            </a:extLst>
          </p:cNvPr>
          <p:cNvSpPr txBox="1"/>
          <p:nvPr/>
        </p:nvSpPr>
        <p:spPr>
          <a:xfrm>
            <a:off x="3507525" y="387991"/>
            <a:ext cx="506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Is our data normally distributed?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FC5259-24A9-EA46-B9DD-A3202D031C38}"/>
              </a:ext>
            </a:extLst>
          </p:cNvPr>
          <p:cNvSpPr txBox="1"/>
          <p:nvPr/>
        </p:nvSpPr>
        <p:spPr>
          <a:xfrm>
            <a:off x="1443037" y="1114832"/>
            <a:ext cx="3556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Number of days to show symptoms: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8FD2B4F-D5FE-5649-9C7B-41B169F5AED8}"/>
              </a:ext>
            </a:extLst>
          </p:cNvPr>
          <p:cNvSpPr txBox="1"/>
          <p:nvPr/>
        </p:nvSpPr>
        <p:spPr>
          <a:xfrm>
            <a:off x="6843011" y="1114832"/>
            <a:ext cx="3490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Number of symptoms experienced: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357AC878-7709-3D4A-8274-78C8BEED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3" y="1576497"/>
            <a:ext cx="490948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xmlns="" id="{415181A6-4E6C-CA47-BE31-AFE66D2DB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00" y="1576496"/>
            <a:ext cx="5177172" cy="7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FB2A5FA-D622-154B-9960-6F311F04C990}"/>
              </a:ext>
            </a:extLst>
          </p:cNvPr>
          <p:cNvSpPr txBox="1"/>
          <p:nvPr/>
        </p:nvSpPr>
        <p:spPr>
          <a:xfrm>
            <a:off x="1541415" y="2698763"/>
            <a:ext cx="9481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Test the hypothesis using the Spearman rank and Kendall correlation test</a:t>
            </a:r>
            <a:endParaRPr lang="en-US" sz="2400" dirty="0"/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xmlns="" id="{34133CAD-9254-844A-AB80-8DF7A97EA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" y="3199503"/>
            <a:ext cx="10659110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xmlns="" id="{3459B32F-C5B3-2A4F-B4D6-BC2B818C5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" y="4399832"/>
            <a:ext cx="7806056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BFA83F5-E423-A846-8DEE-AEF6AB355A47}"/>
              </a:ext>
            </a:extLst>
          </p:cNvPr>
          <p:cNvSpPr txBox="1"/>
          <p:nvPr/>
        </p:nvSpPr>
        <p:spPr>
          <a:xfrm>
            <a:off x="712757" y="5281503"/>
            <a:ext cx="111388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Result:</a:t>
            </a:r>
            <a:r>
              <a:rPr lang="en-US" dirty="0"/>
              <a:t> Evidence suggests to reject the null hypothesis. There is an inverse relationship between number of days to show symptoms and symptom count.</a:t>
            </a:r>
            <a:endParaRPr lang="en-US" sz="2400" dirty="0"/>
          </a:p>
          <a:p>
            <a:r>
              <a:rPr lang="en-US" dirty="0"/>
              <a:t>(Although the correlation coefficient tells us is extremely close to 0)</a:t>
            </a:r>
            <a:endParaRPr lang="en-US" sz="2400" dirty="0"/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603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7EB2C-E787-384E-A46F-3B8F9765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and polynomial regression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D23E7AAB-A3AB-DB4B-B449-FFDDC3D35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" y="3577985"/>
            <a:ext cx="4951096" cy="170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CB86134-5D3F-2C42-8661-157D30FE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795" y="3508692"/>
            <a:ext cx="5519600" cy="1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26C9FEB-3E6D-FF41-824B-4071A5F458AF}"/>
              </a:ext>
            </a:extLst>
          </p:cNvPr>
          <p:cNvSpPr txBox="1"/>
          <p:nvPr/>
        </p:nvSpPr>
        <p:spPr>
          <a:xfrm>
            <a:off x="1645920" y="5474653"/>
            <a:ext cx="24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3C8075-E839-104E-AB91-0361709BF90E}"/>
              </a:ext>
            </a:extLst>
          </p:cNvPr>
          <p:cNvSpPr txBox="1"/>
          <p:nvPr/>
        </p:nvSpPr>
        <p:spPr>
          <a:xfrm>
            <a:off x="6705767" y="5474653"/>
            <a:ext cx="410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regression results (degree = 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5920" y="1815786"/>
            <a:ext cx="9423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Independent Variable: “</a:t>
            </a:r>
            <a:r>
              <a:rPr lang="en-US" dirty="0" err="1" smtClean="0"/>
              <a:t>numdays</a:t>
            </a:r>
            <a:r>
              <a:rPr lang="en-US" dirty="0" smtClean="0"/>
              <a:t>” (number of days to show symptoms)</a:t>
            </a:r>
          </a:p>
          <a:p>
            <a:r>
              <a:rPr lang="en-US" dirty="0" smtClean="0"/>
              <a:t>Dependent Variable: “</a:t>
            </a:r>
            <a:r>
              <a:rPr lang="en-US" dirty="0" err="1" smtClean="0"/>
              <a:t>symptom_count</a:t>
            </a:r>
            <a:r>
              <a:rPr lang="en-US" dirty="0" smtClean="0"/>
              <a:t>” (number of symptoms experienced)</a:t>
            </a:r>
          </a:p>
          <a:p>
            <a:endParaRPr lang="en-US" dirty="0"/>
          </a:p>
          <a:p>
            <a:r>
              <a:rPr lang="en-US" dirty="0" smtClean="0"/>
              <a:t>As “</a:t>
            </a:r>
            <a:r>
              <a:rPr lang="en-US" dirty="0" err="1" smtClean="0"/>
              <a:t>numdays</a:t>
            </a:r>
            <a:r>
              <a:rPr lang="en-US" dirty="0" smtClean="0"/>
              <a:t>” increases, does number of symptoms experienced increase/decrease/stay constant?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xmlns="" id="{A28C8BF9-E01E-6349-A633-A9492B55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149" y="100012"/>
            <a:ext cx="7283701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61DFB9-622E-2D40-A501-71B6A381E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8" y="1122363"/>
            <a:ext cx="6614161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Research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68B655-FFB1-2440-B04D-32C5697C8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38" y="3509963"/>
            <a:ext cx="6614161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Can we predict the severity of adverse effects based on factors such as age, gender, vaccine manufacturer and medical history?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xmlns="" id="{89F0F811-509F-425D-B114-6F9202051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18304" y="2132910"/>
            <a:ext cx="2592179" cy="25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2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317525-4092-6040-AB2F-3A8C0A0C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Target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FA0E2B-20E7-4A47-A6B6-DDE3A9348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columns – </a:t>
            </a:r>
            <a:r>
              <a:rPr lang="en-US" b="1" dirty="0" err="1"/>
              <a:t>l_threat</a:t>
            </a:r>
            <a:r>
              <a:rPr lang="en-US" b="1" dirty="0"/>
              <a:t>, Died, hospital, disable, </a:t>
            </a:r>
            <a:r>
              <a:rPr lang="en-US" b="1" dirty="0" err="1"/>
              <a:t>birth_defect</a:t>
            </a:r>
            <a:endParaRPr lang="en-US" b="1" dirty="0"/>
          </a:p>
          <a:p>
            <a:r>
              <a:rPr lang="en-US" dirty="0"/>
              <a:t>Summing the values of above column and creating classes based on the sum value</a:t>
            </a:r>
          </a:p>
          <a:p>
            <a:r>
              <a:rPr lang="en-US" dirty="0"/>
              <a:t>If sum = 0, Class – </a:t>
            </a:r>
            <a:r>
              <a:rPr lang="en-US" b="1" dirty="0"/>
              <a:t>No Severity (0)</a:t>
            </a:r>
          </a:p>
          <a:p>
            <a:r>
              <a:rPr lang="en-US" dirty="0"/>
              <a:t>If sum = 1, Class decided based on which column contributes towards this sum. We get five classes from this: Class – </a:t>
            </a:r>
            <a:r>
              <a:rPr lang="en-US" b="1" dirty="0"/>
              <a:t>Life threatening (1), Died(6), hospital(2), disable(3) and birth defect(4)</a:t>
            </a:r>
          </a:p>
          <a:p>
            <a:r>
              <a:rPr lang="en-US" dirty="0"/>
              <a:t>If sum &gt;1, Class – </a:t>
            </a:r>
            <a:r>
              <a:rPr lang="en-US" b="1" dirty="0"/>
              <a:t>Very Serious (5)</a:t>
            </a:r>
          </a:p>
          <a:p>
            <a:r>
              <a:rPr lang="en-US" dirty="0"/>
              <a:t>So we have Target variable which has 7 classes</a:t>
            </a:r>
          </a:p>
        </p:txBody>
      </p:sp>
    </p:spTree>
    <p:extLst>
      <p:ext uri="{BB962C8B-B14F-4D97-AF65-F5344CB8AC3E}">
        <p14:creationId xmlns:p14="http://schemas.microsoft.com/office/powerpoint/2010/main" val="32217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34DAA6-BA76-494B-A4DB-03CC84FE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variables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7D0242-CB94-2141-BC57-9E32E8E4C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sex column a number and creating the new list by </a:t>
            </a:r>
            <a:r>
              <a:rPr lang="en-US" dirty="0" err="1"/>
              <a:t>sex_num</a:t>
            </a:r>
            <a:r>
              <a:rPr lang="en-US" dirty="0"/>
              <a:t> - Male is assigned to 0, female assigned to 1</a:t>
            </a:r>
          </a:p>
          <a:p>
            <a:r>
              <a:rPr lang="en-US" dirty="0"/>
              <a:t>Assigning </a:t>
            </a:r>
            <a:r>
              <a:rPr lang="en-US" dirty="0" err="1"/>
              <a:t>vax_manu</a:t>
            </a:r>
            <a:r>
              <a:rPr lang="en-US" dirty="0"/>
              <a:t> a number and creating the new list by </a:t>
            </a:r>
            <a:r>
              <a:rPr lang="en-US" dirty="0" err="1"/>
              <a:t>vaxmanu</a:t>
            </a:r>
            <a:r>
              <a:rPr lang="en-US" dirty="0"/>
              <a:t> - </a:t>
            </a:r>
            <a:r>
              <a:rPr lang="en-US" dirty="0" err="1"/>
              <a:t>Moderna</a:t>
            </a:r>
            <a:r>
              <a:rPr lang="en-US" dirty="0"/>
              <a:t> assigned to 0, Pfizer assigned to 1, Janssen assigned to 2</a:t>
            </a:r>
          </a:p>
          <a:p>
            <a:r>
              <a:rPr lang="en-US" dirty="0"/>
              <a:t>Extracting the input attributes with the target in the new </a:t>
            </a:r>
            <a:r>
              <a:rPr lang="en-US" dirty="0" err="1"/>
              <a:t>DataFrame</a:t>
            </a:r>
            <a:r>
              <a:rPr lang="en-US" dirty="0"/>
              <a:t> for modelling.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79792FAE-FEC8-2A45-AAE2-9051C660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40" y="3626411"/>
            <a:ext cx="6350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5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7908DE9-5647-483E-B731-49D34A839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26962B4-5DCE-4745-A877-F7237DA68D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FFC31C6D-653C-4C57-B226-ED6CE571F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xmlns="" id="{C310B041-3468-403A-926B-E3C1CF443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65CBEB7-29CF-4F21-ABB7-012581304C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9C900504-84D3-4813-B737-775C16F8F9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73902316-BF90-4159-9FD2-6CFCCF7BE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F04BF80-E9DB-4641-8EA2-51698324F1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34395B9-3F83-49A4-9275-0A315D88F5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E7ABD02-CD92-4D6C-B4BA-984D6688F5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5A6FEA-E9A0-9F4C-8163-B63193BE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6" y="952022"/>
            <a:ext cx="3030274" cy="5157049"/>
          </a:xfrm>
        </p:spPr>
        <p:txBody>
          <a:bodyPr anchor="ctr">
            <a:normAutofit/>
          </a:bodyPr>
          <a:lstStyle/>
          <a:p>
            <a:r>
              <a:rPr lang="en-US" sz="3700" dirty="0"/>
              <a:t>Classification models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F8EA72B6-51D9-4043-BD07-A47131C53C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5695463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09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EBB66-F9BE-BE41-B17B-849B2788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Confusion matrix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xmlns="" id="{9097DFCB-5A3E-5248-8103-4527235A7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240" y="1690688"/>
            <a:ext cx="5005346" cy="4351338"/>
          </a:xfrm>
        </p:spPr>
      </p:pic>
      <p:pic>
        <p:nvPicPr>
          <p:cNvPr id="6" name="Content Placeholder 4" descr="A picture containing treemap chart&#10;&#10;Description automatically generated">
            <a:extLst>
              <a:ext uri="{FF2B5EF4-FFF2-40B4-BE49-F238E27FC236}">
                <a16:creationId xmlns:a16="http://schemas.microsoft.com/office/drawing/2014/main" xmlns="" id="{AF554786-44E4-5C44-8A00-197FA2C3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795" y="1690688"/>
            <a:ext cx="5094249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22426C1-1348-314C-AA26-7131CD79073A}"/>
              </a:ext>
            </a:extLst>
          </p:cNvPr>
          <p:cNvSpPr txBox="1"/>
          <p:nvPr/>
        </p:nvSpPr>
        <p:spPr>
          <a:xfrm>
            <a:off x="1528763" y="6123543"/>
            <a:ext cx="2815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88363B1-23AA-E140-BDC8-01D2ADF1BB4D}"/>
              </a:ext>
            </a:extLst>
          </p:cNvPr>
          <p:cNvSpPr txBox="1"/>
          <p:nvPr/>
        </p:nvSpPr>
        <p:spPr>
          <a:xfrm>
            <a:off x="7246354" y="6123543"/>
            <a:ext cx="311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488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6C0F00-BDEE-1248-8311-B04A74E7C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xmlns="" id="{3EF64115-5C99-7D4A-BA21-2E0F5452F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204" y="2028825"/>
            <a:ext cx="7318026" cy="3371850"/>
          </a:xfrm>
        </p:spPr>
      </p:pic>
    </p:spTree>
    <p:extLst>
      <p:ext uri="{BB962C8B-B14F-4D97-AF65-F5344CB8AC3E}">
        <p14:creationId xmlns:p14="http://schemas.microsoft.com/office/powerpoint/2010/main" val="5989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7908DE9-5647-483E-B731-49D34A839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26962B4-5DCE-4745-A877-F7237DA68D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FFC31C6D-653C-4C57-B226-ED6CE571F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xmlns="" id="{C310B041-3468-403A-926B-E3C1CF443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65CBEB7-29CF-4F21-ABB7-012581304C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9C900504-84D3-4813-B737-775C16F8F9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73902316-BF90-4159-9FD2-6CFCCF7BE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F04BF80-E9DB-4641-8EA2-51698324F1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34395B9-3F83-49A4-9275-0A315D88F5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E7ABD02-CD92-4D6C-B4BA-984D6688F5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F9F4A8-2693-C644-A6AF-94C992D03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34" y="952022"/>
            <a:ext cx="3223136" cy="5157049"/>
          </a:xfrm>
        </p:spPr>
        <p:txBody>
          <a:bodyPr anchor="ctr">
            <a:normAutofit/>
          </a:bodyPr>
          <a:lstStyle/>
          <a:p>
            <a:r>
              <a:rPr lang="en-US" sz="4100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6E06E19C-AEC4-44C3-BCEF-945664DF9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895340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BC74C2F9-7F5B-C04F-8C90-7A8263A32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1" y="748928"/>
            <a:ext cx="3449869" cy="183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32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8D15B6-F747-1541-91BC-AF500A43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Reducing target classes from 7 to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BA8FEC-3EBA-BC44-8F44-A7CF1115E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141537"/>
            <a:ext cx="1065911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Combining 6 classes with sum value &gt;=1 as one class – </a:t>
            </a:r>
            <a:r>
              <a:rPr lang="en-US" sz="3200" b="1" dirty="0"/>
              <a:t>Severe side effects(1)</a:t>
            </a:r>
          </a:p>
          <a:p>
            <a:r>
              <a:rPr lang="en-US" sz="3200" dirty="0"/>
              <a:t>We have two classes now – </a:t>
            </a:r>
            <a:r>
              <a:rPr lang="en-US" sz="3200" b="1" dirty="0"/>
              <a:t>No Severity(0) and Severe side effects(1)</a:t>
            </a:r>
          </a:p>
        </p:txBody>
      </p:sp>
    </p:spTree>
    <p:extLst>
      <p:ext uri="{BB962C8B-B14F-4D97-AF65-F5344CB8AC3E}">
        <p14:creationId xmlns:p14="http://schemas.microsoft.com/office/powerpoint/2010/main" val="13029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7908DE9-5647-483E-B731-49D34A839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26962B4-5DCE-4745-A877-F7237DA68D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FFC31C6D-653C-4C57-B226-ED6CE571F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xmlns="" id="{C310B041-3468-403A-926B-E3C1CF443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65CBEB7-29CF-4F21-ABB7-012581304C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9C900504-84D3-4813-B737-775C16F8F9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73902316-BF90-4159-9FD2-6CFCCF7BE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F04BF80-E9DB-4641-8EA2-51698324F1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34395B9-3F83-49A4-9275-0A315D88F5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E7ABD02-CD92-4D6C-B4BA-984D6688F5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403392-1A3E-1248-A379-7AB74826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/>
              <a:t>Models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4F5D5809-7037-4B94-893A-0C848E8E37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517490"/>
              </p:ext>
            </p:extLst>
          </p:nvPr>
        </p:nvGraphicFramePr>
        <p:xfrm>
          <a:off x="3802589" y="952022"/>
          <a:ext cx="7944480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454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154142-D866-1944-A185-839531D40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C62F28C-B301-3946-8751-E8C613EDC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650" y="1690688"/>
            <a:ext cx="3659031" cy="3094672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xmlns="" id="{3A4D5326-48CA-FC4C-BE9C-B155D9CF9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49" y="1690688"/>
            <a:ext cx="3453654" cy="3094672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xmlns="" id="{EBFF478D-9F08-784F-8450-1B9A9FADB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271" y="1728310"/>
            <a:ext cx="3498595" cy="3094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5AF75B8-41A8-4D46-8DFE-CFD2EA2982F9}"/>
              </a:ext>
            </a:extLst>
          </p:cNvPr>
          <p:cNvSpPr txBox="1"/>
          <p:nvPr/>
        </p:nvSpPr>
        <p:spPr>
          <a:xfrm>
            <a:off x="1633109" y="4822982"/>
            <a:ext cx="19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7ED76C-B447-9C4D-AB15-60D54E5313AE}"/>
              </a:ext>
            </a:extLst>
          </p:cNvPr>
          <p:cNvSpPr txBox="1"/>
          <p:nvPr/>
        </p:nvSpPr>
        <p:spPr>
          <a:xfrm>
            <a:off x="4960911" y="4822982"/>
            <a:ext cx="2815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E7FAFA7-72FA-2C45-9630-F565937E262A}"/>
              </a:ext>
            </a:extLst>
          </p:cNvPr>
          <p:cNvSpPr txBox="1"/>
          <p:nvPr/>
        </p:nvSpPr>
        <p:spPr>
          <a:xfrm>
            <a:off x="8566111" y="4826538"/>
            <a:ext cx="311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6164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6C0F00-BDEE-1248-8311-B04A74E7C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A1365FF-0ABF-8A46-93C9-A41063082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464" y="3000375"/>
            <a:ext cx="8620388" cy="1985963"/>
          </a:xfrm>
        </p:spPr>
      </p:pic>
    </p:spTree>
    <p:extLst>
      <p:ext uri="{BB962C8B-B14F-4D97-AF65-F5344CB8AC3E}">
        <p14:creationId xmlns:p14="http://schemas.microsoft.com/office/powerpoint/2010/main" val="9144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EEE5B3-AB75-3247-8AC3-237AA296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707BCD-A4B7-1D44-BF76-86D56826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Equalised</a:t>
            </a:r>
            <a:r>
              <a:rPr lang="en-US" dirty="0"/>
              <a:t> the </a:t>
            </a:r>
            <a:r>
              <a:rPr lang="en-US" dirty="0" err="1"/>
              <a:t>no.of</a:t>
            </a:r>
            <a:r>
              <a:rPr lang="en-US" dirty="0"/>
              <a:t> rows for both classes</a:t>
            </a:r>
          </a:p>
          <a:p>
            <a:r>
              <a:rPr lang="en-US" dirty="0"/>
              <a:t>Took random 5944 rows from the class = No severity(0) and combined them with class = Severe side effects(1) and created a new data frame.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xmlns="" id="{CD7D529C-46B0-4348-9E23-DCEDA474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3220720"/>
            <a:ext cx="7342632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7908DE9-5647-483E-B731-49D34A839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26962B4-5DCE-4745-A877-F7237DA68D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FFC31C6D-653C-4C57-B226-ED6CE571F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xmlns="" id="{C310B041-3468-403A-926B-E3C1CF443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65CBEB7-29CF-4F21-ABB7-012581304C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9C900504-84D3-4813-B737-775C16F8F9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73902316-BF90-4159-9FD2-6CFCCF7BE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F04BF80-E9DB-4641-8EA2-51698324F1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34395B9-3F83-49A4-9275-0A315D88F5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E7ABD02-CD92-4D6C-B4BA-984D6688F5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B9C570-B270-4342-BF3F-FE6C719E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/>
              <a:t>Models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7B91C15F-3926-40A8-98C1-3C5C013340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641772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5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3189D0-16C0-7140-A8CF-76F6A1EA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Classification reports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9959C776-B44A-2C4C-A786-ABDE7C3A5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12" y="1950879"/>
            <a:ext cx="5284788" cy="1478121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xmlns="" id="{B5158391-B77C-7D4A-A3C6-F56102AFC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704"/>
            <a:ext cx="5284788" cy="151429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xmlns="" id="{4E10991B-DC23-F34A-8CF7-B7A3AA40F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18" y="4200124"/>
            <a:ext cx="5446713" cy="1579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D7D804-5961-8D4D-888A-C3DFF1D49EAA}"/>
              </a:ext>
            </a:extLst>
          </p:cNvPr>
          <p:cNvSpPr txBox="1"/>
          <p:nvPr/>
        </p:nvSpPr>
        <p:spPr>
          <a:xfrm>
            <a:off x="1893346" y="3445230"/>
            <a:ext cx="19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AED2A06-8588-5A41-AABD-51BC345A49A1}"/>
              </a:ext>
            </a:extLst>
          </p:cNvPr>
          <p:cNvSpPr txBox="1"/>
          <p:nvPr/>
        </p:nvSpPr>
        <p:spPr>
          <a:xfrm>
            <a:off x="7326066" y="3453345"/>
            <a:ext cx="2815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D5AA039-F09F-A14F-A012-561BE5CF7A8D}"/>
              </a:ext>
            </a:extLst>
          </p:cNvPr>
          <p:cNvSpPr txBox="1"/>
          <p:nvPr/>
        </p:nvSpPr>
        <p:spPr>
          <a:xfrm>
            <a:off x="4451514" y="5796317"/>
            <a:ext cx="311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9772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4558F0-C621-7445-A12F-33E1CF97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matrix: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xmlns="" id="{1C2A385B-354E-7C48-8250-52E4F8874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721" y="1690688"/>
            <a:ext cx="3429000" cy="3092824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xmlns="" id="{2CEA4B29-5744-B645-A6AB-086A9D8F4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30" y="1690688"/>
            <a:ext cx="3473451" cy="3096299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xmlns="" id="{8C71787F-D758-9347-B911-BB7C2599B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90" y="1690689"/>
            <a:ext cx="3527457" cy="3092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C717F93-7DED-D345-B3A9-4B5D3C9CE666}"/>
              </a:ext>
            </a:extLst>
          </p:cNvPr>
          <p:cNvSpPr txBox="1"/>
          <p:nvPr/>
        </p:nvSpPr>
        <p:spPr>
          <a:xfrm>
            <a:off x="1441525" y="4797980"/>
            <a:ext cx="19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54073E2-F8FC-414B-990C-93D8E96DEC44}"/>
              </a:ext>
            </a:extLst>
          </p:cNvPr>
          <p:cNvSpPr txBox="1"/>
          <p:nvPr/>
        </p:nvSpPr>
        <p:spPr>
          <a:xfrm>
            <a:off x="4810990" y="4805097"/>
            <a:ext cx="2815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9DFDE04-2DF6-3543-A146-B877CDDA7B29}"/>
              </a:ext>
            </a:extLst>
          </p:cNvPr>
          <p:cNvSpPr txBox="1"/>
          <p:nvPr/>
        </p:nvSpPr>
        <p:spPr>
          <a:xfrm>
            <a:off x="8405358" y="4805097"/>
            <a:ext cx="311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boosting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412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1B12C1-A519-EF4F-888B-29B2CC9D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17462"/>
            <a:ext cx="10659110" cy="1325563"/>
          </a:xfrm>
        </p:spPr>
        <p:txBody>
          <a:bodyPr/>
          <a:lstStyle/>
          <a:p>
            <a:r>
              <a:rPr lang="en-US" dirty="0"/>
              <a:t>Results: ROC curve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xmlns="" id="{F5F0AC57-6DB8-D94C-BC8F-3F516DDBC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664" y="1042988"/>
            <a:ext cx="8329612" cy="5686425"/>
          </a:xfrm>
        </p:spPr>
      </p:pic>
    </p:spTree>
    <p:extLst>
      <p:ext uri="{BB962C8B-B14F-4D97-AF65-F5344CB8AC3E}">
        <p14:creationId xmlns:p14="http://schemas.microsoft.com/office/powerpoint/2010/main" val="236591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2C6D1E-85BC-2449-9B1F-088A0638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D8A7C1-2396-F64D-9501-F7B0E621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models and more accurate results for both the classes</a:t>
            </a:r>
          </a:p>
          <a:p>
            <a:r>
              <a:rPr lang="en-US" dirty="0"/>
              <a:t>Predictions:</a:t>
            </a:r>
          </a:p>
          <a:p>
            <a:r>
              <a:rPr lang="en-US" dirty="0"/>
              <a:t>For gradient boosting classifier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xmlns="" id="{9278850A-719D-264F-B61F-A12D84C6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17" y="3146108"/>
            <a:ext cx="5144478" cy="855186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xmlns="" id="{DDBE199B-7A4C-7041-8A1B-4C43AC30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16" y="4179092"/>
            <a:ext cx="4939029" cy="103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61DFB9-622E-2D40-A501-71B6A381E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8" y="1122363"/>
            <a:ext cx="6614161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Aim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68B655-FFB1-2440-B04D-32C5697C8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38" y="3602038"/>
            <a:ext cx="6614161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Identify the relationships between COVID-19 vaccines and its side effects in order to provide safe vaccines to individuals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xmlns="" id="{89F0F811-509F-425D-B114-6F9202051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18304" y="2132910"/>
            <a:ext cx="2592179" cy="2592179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xmlns="" id="{7F4DE79D-C192-4E4A-A1CA-20C9B9D68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18" y="1066110"/>
            <a:ext cx="3643312" cy="21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9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61DFB9-622E-2D40-A501-71B6A381E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8" y="1122363"/>
            <a:ext cx="6614161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Research Question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68B655-FFB1-2440-B04D-32C5697C8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38" y="3602038"/>
            <a:ext cx="6614161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Is there a significant difference in age between patients who experienced no severe effects and patients who did?</a:t>
            </a:r>
          </a:p>
          <a:p>
            <a:pPr algn="l"/>
            <a:endParaRPr lang="en-US" sz="2000" dirty="0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xmlns="" id="{89F0F811-509F-425D-B114-6F9202051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18304" y="2132910"/>
            <a:ext cx="2592179" cy="25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9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A509B7-17DB-F64A-9CAF-FE52E5F4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 based on severity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D35B18-5597-164E-9CFD-2B47F883D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141537"/>
            <a:ext cx="10659110" cy="4351338"/>
          </a:xfrm>
        </p:spPr>
        <p:txBody>
          <a:bodyPr/>
          <a:lstStyle/>
          <a:p>
            <a:r>
              <a:rPr lang="en-US" dirty="0"/>
              <a:t>We split the age of people on severity and no severity.</a:t>
            </a:r>
          </a:p>
          <a:p>
            <a:r>
              <a:rPr lang="en-US" dirty="0"/>
              <a:t>So, now we have </a:t>
            </a:r>
            <a:r>
              <a:rPr lang="en-US" dirty="0" err="1"/>
              <a:t>Severity_age</a:t>
            </a:r>
            <a:r>
              <a:rPr lang="en-US" dirty="0"/>
              <a:t> and </a:t>
            </a:r>
            <a:r>
              <a:rPr lang="en-US" dirty="0" err="1"/>
              <a:t>No_severity</a:t>
            </a:r>
            <a:r>
              <a:rPr lang="en-US" dirty="0"/>
              <a:t> age as two sets of data that we need to compare.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1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D3A29F-53C4-FA42-A6B3-DA856C54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Normality test for both the data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FFF2BD15-2DC7-404E-87E2-F5CDEF270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690688"/>
            <a:ext cx="9601200" cy="406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3CC73B-E579-E54B-A37E-4E68EE525F1B}"/>
              </a:ext>
            </a:extLst>
          </p:cNvPr>
          <p:cNvSpPr txBox="1"/>
          <p:nvPr/>
        </p:nvSpPr>
        <p:spPr>
          <a:xfrm>
            <a:off x="1295400" y="5958840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values for p are less than 0.05, we can reject null hypothesis and conclude that both the data are not normal.</a:t>
            </a:r>
          </a:p>
        </p:txBody>
      </p:sp>
    </p:spTree>
    <p:extLst>
      <p:ext uri="{BB962C8B-B14F-4D97-AF65-F5344CB8AC3E}">
        <p14:creationId xmlns:p14="http://schemas.microsoft.com/office/powerpoint/2010/main" val="559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FBCF7A-B23D-F84B-BB97-52FEF8C2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Performing the non parametric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976CF4-2955-8B48-99AD-EF4B9D0AF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Mann </a:t>
            </a:r>
            <a:r>
              <a:rPr lang="en-US" dirty="0" err="1"/>
              <a:t>whitney</a:t>
            </a:r>
            <a:r>
              <a:rPr lang="en-US" dirty="0"/>
              <a:t> U test.</a:t>
            </a:r>
          </a:p>
          <a:p>
            <a:r>
              <a:rPr lang="en-US" dirty="0"/>
              <a:t>Null hypothesis: Both the data are similar</a:t>
            </a:r>
          </a:p>
          <a:p>
            <a:r>
              <a:rPr lang="en-US" dirty="0"/>
              <a:t>Alternate hypothesis: Both data are different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the p-value is less than 0.05, we can reject null hypothesis and conclude that there is a significant statistical difference between the ages of the two groups.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47C13C-03D8-6944-94CC-0A6A8BCD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3086894"/>
            <a:ext cx="6934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330155-9C10-5B46-A131-5F7E1F095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describe() function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xmlns="" id="{AE02C658-C97C-914A-87D4-C1629F6A4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014" y="1825625"/>
            <a:ext cx="4732594" cy="4779106"/>
          </a:xfrm>
        </p:spPr>
      </p:pic>
    </p:spTree>
    <p:extLst>
      <p:ext uri="{BB962C8B-B14F-4D97-AF65-F5344CB8AC3E}">
        <p14:creationId xmlns:p14="http://schemas.microsoft.com/office/powerpoint/2010/main" val="39169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560A49-776A-CA48-9B20-FD7FF56B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0"/>
            <a:ext cx="10659110" cy="1325563"/>
          </a:xfrm>
        </p:spPr>
        <p:txBody>
          <a:bodyPr/>
          <a:lstStyle/>
          <a:p>
            <a:r>
              <a:rPr lang="en-US" dirty="0"/>
              <a:t>Histogram and density plots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xmlns="" id="{D9E1E179-9290-0242-B2C3-EDFF34AA1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875" y="1028700"/>
            <a:ext cx="7215188" cy="5617757"/>
          </a:xfrm>
        </p:spPr>
      </p:pic>
    </p:spTree>
    <p:extLst>
      <p:ext uri="{BB962C8B-B14F-4D97-AF65-F5344CB8AC3E}">
        <p14:creationId xmlns:p14="http://schemas.microsoft.com/office/powerpoint/2010/main" val="225977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7908DE9-5647-483E-B731-49D34A839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26962B4-5DCE-4745-A877-F7237DA68D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FFC31C6D-653C-4C57-B226-ED6CE571F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xmlns="" id="{C310B041-3468-403A-926B-E3C1CF443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65CBEB7-29CF-4F21-ABB7-012581304C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9C900504-84D3-4813-B737-775C16F8F9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73902316-BF90-4159-9FD2-6CFCCF7BE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F04BF80-E9DB-4641-8EA2-51698324F1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34395B9-3F83-49A4-9275-0A315D88F5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E7ABD02-CD92-4D6C-B4BA-984D6688F5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B7345-8FD6-B443-8799-CD53D227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14" y="952022"/>
            <a:ext cx="3388555" cy="5157049"/>
          </a:xfrm>
        </p:spPr>
        <p:txBody>
          <a:bodyPr anchor="ctr">
            <a:normAutofit/>
          </a:bodyPr>
          <a:lstStyle/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Conclusion</a:t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3AA8F3C2-E967-41B2-96FB-310A6C4B8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374026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911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E56526-844E-E740-97A9-B29BD69A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767E42-C989-5D4B-8157-6F280FEC3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Importing the dataset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Data cleaning cont.</a:t>
            </a:r>
          </a:p>
          <a:p>
            <a:r>
              <a:rPr lang="en-US" dirty="0"/>
              <a:t>Linear regression model</a:t>
            </a:r>
          </a:p>
          <a:p>
            <a:r>
              <a:rPr lang="en-US" dirty="0"/>
              <a:t>Polynomial regression model (degree=3)</a:t>
            </a:r>
          </a:p>
          <a:p>
            <a:r>
              <a:rPr lang="en-US" dirty="0"/>
              <a:t>Getting the target variable</a:t>
            </a:r>
          </a:p>
          <a:p>
            <a:r>
              <a:rPr lang="en-US" dirty="0"/>
              <a:t>Random forest classification</a:t>
            </a:r>
          </a:p>
          <a:p>
            <a:r>
              <a:rPr lang="en-US" dirty="0"/>
              <a:t>Gradient boosting classifier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Classification report and confusion matrix</a:t>
            </a:r>
          </a:p>
          <a:p>
            <a:r>
              <a:rPr lang="en-US" dirty="0"/>
              <a:t>ROC curves</a:t>
            </a:r>
          </a:p>
          <a:p>
            <a:r>
              <a:rPr lang="en-US" dirty="0"/>
              <a:t>Splitting data based on severity</a:t>
            </a:r>
          </a:p>
        </p:txBody>
      </p:sp>
    </p:spTree>
    <p:extLst>
      <p:ext uri="{BB962C8B-B14F-4D97-AF65-F5344CB8AC3E}">
        <p14:creationId xmlns:p14="http://schemas.microsoft.com/office/powerpoint/2010/main" val="169576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215FBA-1449-F34B-9080-AD5CF59C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Importing the Dataset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9CDC81E7-BC91-074B-AEDB-4FD4D015DE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800225"/>
            <a:ext cx="10980654" cy="41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D21451-D4AA-D14D-B5F4-F6C6104B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FF808BB5-10C7-9149-B20A-C13477714F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6" y="1474788"/>
            <a:ext cx="11111325" cy="7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xmlns="" id="{3FFFCB51-10F3-C94C-890F-685F8A524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9" r="79114" b="-1"/>
          <a:stretch/>
        </p:blipFill>
        <p:spPr bwMode="auto">
          <a:xfrm>
            <a:off x="554036" y="2327891"/>
            <a:ext cx="2546352" cy="1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xmlns="" id="{CE1D17BD-8ABE-2946-B7BB-1539F3AF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119" y="2327891"/>
            <a:ext cx="3395663" cy="192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xmlns="" id="{6CCBDACC-5939-0547-8A36-BB3A70885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2327891"/>
            <a:ext cx="4389848" cy="192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xmlns="" id="{0BED5910-F723-F44A-A76C-3B2CC1409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6" y="4348518"/>
            <a:ext cx="11111325" cy="240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7908DE9-5647-483E-B731-49D34A839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26962B4-5DCE-4745-A877-F7237DA68D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FFC31C6D-653C-4C57-B226-ED6CE571F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xmlns="" id="{C310B041-3468-403A-926B-E3C1CF443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65CBEB7-29CF-4F21-ABB7-012581304C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9C900504-84D3-4813-B737-775C16F8F9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73902316-BF90-4159-9FD2-6CFCCF7BE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F04BF80-E9DB-4641-8EA2-51698324F1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34395B9-3F83-49A4-9275-0A315D88F5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E7ABD02-CD92-4D6C-B4BA-984D6688F5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7A78D5-1D15-674A-AE7A-0DE8EBA1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4400" dirty="0"/>
              <a:t>Research </a:t>
            </a:r>
            <a:br>
              <a:rPr lang="en-US" sz="4400" dirty="0"/>
            </a:br>
            <a:r>
              <a:rPr lang="en-US" sz="4400" dirty="0"/>
              <a:t>Questions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xmlns="" id="{D3B1AA89-11EB-4547-A91E-79280522B6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91036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79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0DD276-EA42-954F-A41C-A48E5BD7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cont.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4EA5E523-7941-9346-8850-C095AD12F9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531937"/>
            <a:ext cx="10773430" cy="74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xmlns="" id="{20DD2EB7-5C8A-C14E-B2D4-5ECB29453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35" y="2466188"/>
            <a:ext cx="5318760" cy="91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xmlns="" id="{2071AC78-7618-2D46-9D6C-D1FF161C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910" y="2466186"/>
            <a:ext cx="5318760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xmlns="" id="{FB8B91A8-B61C-BD47-8C48-FFA039C0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3578213"/>
            <a:ext cx="10659110" cy="99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xmlns="" id="{27852F08-D914-E740-B645-44D7CCC52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4808540"/>
            <a:ext cx="10773430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65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3BCF6D-DD27-D544-A72A-BF55ABE6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Linear Regression model: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3BF080-1C0B-A142-983F-8F21599B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B1C985A1-D6A5-8A4F-87A3-7A5F51AF8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25625"/>
            <a:ext cx="75264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xmlns="" id="{1AF712E2-43C4-2846-A24B-66FFB8097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178" y="2792413"/>
            <a:ext cx="3154226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60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3BCF6D-DD27-D544-A72A-BF55ABE6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Polynomial Regression model: degree=3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3BF080-1C0B-A142-983F-8F21599B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xmlns="" id="{0B5251BC-C00A-E34F-9F64-D1A222DED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25625"/>
            <a:ext cx="7431087" cy="31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xmlns="" id="{C2EABB82-6454-6543-AB38-C698B337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953" y="1825625"/>
            <a:ext cx="3076807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196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0DF98-E08D-1648-80BE-A0B736F8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target variable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663EA4-723A-5B49-8FDD-5A28E83DE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ECF001-D553-E048-9E00-364510D9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9" y="1825625"/>
            <a:ext cx="11658762" cy="753606"/>
          </a:xfrm>
          <a:prstGeom prst="rect">
            <a:avLst/>
          </a:prstGeom>
        </p:spPr>
      </p:pic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xmlns="" id="{B03AD271-B7E2-0845-A505-610A3121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90" y="2884747"/>
            <a:ext cx="5334465" cy="3292215"/>
          </a:xfrm>
          <a:prstGeom prst="rect">
            <a:avLst/>
          </a:prstGeom>
        </p:spPr>
      </p:pic>
      <p:pic>
        <p:nvPicPr>
          <p:cNvPr id="7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CA8CD301-D97B-7849-81A3-65B0D6E39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26" b="33497"/>
          <a:stretch/>
        </p:blipFill>
        <p:spPr>
          <a:xfrm>
            <a:off x="5743405" y="2884747"/>
            <a:ext cx="6149605" cy="16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6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3A8D93-6A87-5643-8833-B3773ED2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56CB41E-C56C-594B-9E69-D06522894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875" y="2108890"/>
            <a:ext cx="10658475" cy="3784807"/>
          </a:xfrm>
        </p:spPr>
      </p:pic>
    </p:spTree>
    <p:extLst>
      <p:ext uri="{BB962C8B-B14F-4D97-AF65-F5344CB8AC3E}">
        <p14:creationId xmlns:p14="http://schemas.microsoft.com/office/powerpoint/2010/main" val="588765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0DFF5E-86C5-7D4E-A1A5-709EA8538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 classifier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C36AA960-E4B7-D149-8493-7F764997B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875" y="3135779"/>
            <a:ext cx="10658475" cy="1731029"/>
          </a:xfrm>
        </p:spPr>
      </p:pic>
    </p:spTree>
    <p:extLst>
      <p:ext uri="{BB962C8B-B14F-4D97-AF65-F5344CB8AC3E}">
        <p14:creationId xmlns:p14="http://schemas.microsoft.com/office/powerpoint/2010/main" val="93433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67FDB3-838D-1F46-BA08-4FDA4672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15E35256-83D7-AE42-A53C-CE6BCEA3E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305" y="2231136"/>
            <a:ext cx="7395830" cy="3438144"/>
          </a:xfrm>
        </p:spPr>
      </p:pic>
    </p:spTree>
    <p:extLst>
      <p:ext uri="{BB962C8B-B14F-4D97-AF65-F5344CB8AC3E}">
        <p14:creationId xmlns:p14="http://schemas.microsoft.com/office/powerpoint/2010/main" val="2445424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4B9563-FFA5-7944-A6DE-1FCB8E38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report and confusion matrix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xmlns="" id="{56D9E8D8-EB72-BB41-8D35-71CBE46E5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240" y="2034826"/>
            <a:ext cx="7063480" cy="92783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34AB0D31-2265-0C42-B8CB-3B10EF59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3359118"/>
            <a:ext cx="9525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7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81B2C2-6678-5847-A620-CE2A1DDE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xmlns="" id="{EBB5F6A8-9E76-B941-813A-A7C437010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401" y="2560320"/>
            <a:ext cx="10116517" cy="2852928"/>
          </a:xfrm>
        </p:spPr>
      </p:pic>
    </p:spTree>
    <p:extLst>
      <p:ext uri="{BB962C8B-B14F-4D97-AF65-F5344CB8AC3E}">
        <p14:creationId xmlns:p14="http://schemas.microsoft.com/office/powerpoint/2010/main" val="2333088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052217-D640-2541-9AA7-02A015AD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 based on severity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17AD31B-DC0B-7B4F-A8CE-2D5B7DFA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62" y="1829594"/>
            <a:ext cx="9232900" cy="4343400"/>
          </a:xfrm>
        </p:spPr>
      </p:pic>
    </p:spTree>
    <p:extLst>
      <p:ext uri="{BB962C8B-B14F-4D97-AF65-F5344CB8AC3E}">
        <p14:creationId xmlns:p14="http://schemas.microsoft.com/office/powerpoint/2010/main" val="342511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7908DE9-5647-483E-B731-49D34A839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26962B4-5DCE-4745-A877-F7237DA68D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FFC31C6D-653C-4C57-B226-ED6CE571F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xmlns="" id="{C310B041-3468-403A-926B-E3C1CF443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65CBEB7-29CF-4F21-ABB7-012581304C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9C900504-84D3-4813-B737-775C16F8F9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73902316-BF90-4159-9FD2-6CFCCF7BE2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F04BF80-E9DB-4641-8EA2-51698324F1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234395B9-3F83-49A4-9275-0A315D88F5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0E7ABD02-CD92-4D6C-B4BA-984D6688F5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B3F760-3BCE-4547-8F98-EEF9D579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96" y="952022"/>
            <a:ext cx="3030274" cy="5157049"/>
          </a:xfrm>
        </p:spPr>
        <p:txBody>
          <a:bodyPr anchor="ctr">
            <a:normAutofit/>
          </a:bodyPr>
          <a:lstStyle/>
          <a:p>
            <a:r>
              <a:rPr lang="en-US" sz="3700" dirty="0"/>
              <a:t/>
            </a:r>
            <a:br>
              <a:rPr lang="en-US" sz="3700" dirty="0"/>
            </a:br>
            <a:r>
              <a:rPr lang="en-US" sz="3700" dirty="0"/>
              <a:t/>
            </a:r>
            <a:br>
              <a:rPr lang="en-US" sz="3700" dirty="0"/>
            </a:br>
            <a:r>
              <a:rPr lang="en-US" sz="3700" dirty="0"/>
              <a:t>Methodology</a:t>
            </a:r>
            <a:br>
              <a:rPr lang="en-US" sz="3700" dirty="0"/>
            </a:br>
            <a:r>
              <a:rPr lang="en-US" sz="3700" dirty="0"/>
              <a:t/>
            </a:r>
            <a:br>
              <a:rPr lang="en-US" sz="3700" dirty="0"/>
            </a:br>
            <a:endParaRPr lang="en-US" sz="37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CF9B9417-3716-4201-8952-505F287B5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88107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853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215FBA-1449-F34B-9080-AD5CF59C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Importing the Dataset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9CDC81E7-BC91-074B-AEDB-4FD4D015DE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800225"/>
            <a:ext cx="10980654" cy="41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1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B028F5-2674-4449-A184-E7D8E8D0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C8FC48-903D-F143-A455-5EA2EFCB7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Renamed the columns</a:t>
            </a:r>
          </a:p>
          <a:p>
            <a:r>
              <a:rPr lang="en-US" dirty="0"/>
              <a:t>Converted columns like Died, </a:t>
            </a:r>
            <a:r>
              <a:rPr lang="en-US" dirty="0" smtClean="0"/>
              <a:t>hospitalization, life threatening, </a:t>
            </a:r>
            <a:r>
              <a:rPr lang="en-US" dirty="0"/>
              <a:t>disable and birth defect to Boolean values (0 and 1)</a:t>
            </a:r>
          </a:p>
          <a:p>
            <a:r>
              <a:rPr lang="en-US" dirty="0"/>
              <a:t>Got the symptom count of all the patients based on the symptom count table</a:t>
            </a:r>
          </a:p>
          <a:p>
            <a:r>
              <a:rPr lang="en-US" dirty="0"/>
              <a:t>Merged all the </a:t>
            </a:r>
            <a:r>
              <a:rPr lang="en-US" dirty="0" smtClean="0"/>
              <a:t>4 </a:t>
            </a:r>
            <a:r>
              <a:rPr lang="en-US" dirty="0"/>
              <a:t>csv files</a:t>
            </a:r>
          </a:p>
          <a:p>
            <a:r>
              <a:rPr lang="en-US" dirty="0"/>
              <a:t>Dropped unnecessary columns</a:t>
            </a:r>
          </a:p>
          <a:p>
            <a:r>
              <a:rPr lang="en-US" dirty="0"/>
              <a:t>Replacing null values in the required columns by </a:t>
            </a:r>
            <a:r>
              <a:rPr lang="en-US" dirty="0" err="1" smtClean="0"/>
              <a:t>np.nan</a:t>
            </a:r>
            <a:endParaRPr lang="en-US" dirty="0" smtClean="0"/>
          </a:p>
          <a:p>
            <a:r>
              <a:rPr lang="en-US" dirty="0" smtClean="0"/>
              <a:t>Dropped rows with NA values in columns [age, sex, </a:t>
            </a:r>
            <a:r>
              <a:rPr lang="en-US" dirty="0" err="1" smtClean="0"/>
              <a:t>symptom_count</a:t>
            </a:r>
            <a:r>
              <a:rPr lang="en-US" dirty="0" smtClean="0"/>
              <a:t>, </a:t>
            </a:r>
            <a:r>
              <a:rPr lang="en-US" dirty="0" err="1" smtClean="0"/>
              <a:t>numdays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/>
              <a:t>Dropped rows where </a:t>
            </a:r>
            <a:r>
              <a:rPr lang="en-US" dirty="0" err="1"/>
              <a:t>numdays</a:t>
            </a:r>
            <a:r>
              <a:rPr lang="en-US"/>
              <a:t> </a:t>
            </a:r>
            <a:r>
              <a:rPr lang="en-US" smtClean="0"/>
              <a:t>&gt; 45</a:t>
            </a:r>
            <a:endParaRPr lang="en-US" dirty="0"/>
          </a:p>
          <a:p>
            <a:r>
              <a:rPr lang="en-US" dirty="0"/>
              <a:t>Dropped rows where symptom count &gt; 25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CD4BAE-F9C3-2E4C-8D18-656724BF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Descriptives</a:t>
            </a:r>
            <a:r>
              <a:rPr lang="en-US" dirty="0"/>
              <a:t> + EDA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15F87138-AE16-5F40-8B20-4BB61A09E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32387"/>
            <a:ext cx="10659110" cy="205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xmlns="" id="{3E748BC8-5FB8-E440-AA01-D2D690644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49" y="3739387"/>
            <a:ext cx="5340351" cy="28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xmlns="" id="{A19B7893-5ED2-DB46-AB27-EEDF63FB3A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747106"/>
            <a:ext cx="5013960" cy="281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7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7CA711-3466-A94A-BD86-13038EC9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xmlns="" id="{8471B529-3C56-4E46-A19B-5CC6B1CE18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3" y="1496218"/>
            <a:ext cx="5429251" cy="51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xmlns="" id="{8C252E9A-1A8C-6B48-B1B6-F8259923A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83" y="1496218"/>
            <a:ext cx="5535722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3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fettiVTI">
  <a:themeElements>
    <a:clrScheme name="AnalogousFromLightSeed_2SEEDS">
      <a:dk1>
        <a:srgbClr val="000000"/>
      </a:dk1>
      <a:lt1>
        <a:srgbClr val="FFFFFF"/>
      </a:lt1>
      <a:dk2>
        <a:srgbClr val="2F2441"/>
      </a:dk2>
      <a:lt2>
        <a:srgbClr val="E6E8E2"/>
      </a:lt2>
      <a:accent1>
        <a:srgbClr val="874EEB"/>
      </a:accent1>
      <a:accent2>
        <a:srgbClr val="6E75EE"/>
      </a:accent2>
      <a:accent3>
        <a:srgbClr val="D26EEE"/>
      </a:accent3>
      <a:accent4>
        <a:srgbClr val="79B33B"/>
      </a:accent4>
      <a:accent5>
        <a:srgbClr val="3EBB30"/>
      </a:accent5>
      <a:accent6>
        <a:srgbClr val="30BA5C"/>
      </a:accent6>
      <a:hlink>
        <a:srgbClr val="768A53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1143</Words>
  <Application>Microsoft Office PowerPoint</Application>
  <PresentationFormat>Widescreen</PresentationFormat>
  <Paragraphs>166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Gill Sans Nova</vt:lpstr>
      <vt:lpstr>ConfettiVTI</vt:lpstr>
      <vt:lpstr>    Analysis of adverse reactions from COVID-19 vaccines and study of various factors contributing to the side effects.  </vt:lpstr>
      <vt:lpstr>Introduction</vt:lpstr>
      <vt:lpstr>Aim </vt:lpstr>
      <vt:lpstr>Research  Questions</vt:lpstr>
      <vt:lpstr>  Methodology  </vt:lpstr>
      <vt:lpstr>  Importing the Dataset  </vt:lpstr>
      <vt:lpstr>Data cleaning</vt:lpstr>
      <vt:lpstr>  Descriptives + EDA  </vt:lpstr>
      <vt:lpstr>Visualizations</vt:lpstr>
      <vt:lpstr>Research Question</vt:lpstr>
      <vt:lpstr>PowerPoint Presentation</vt:lpstr>
      <vt:lpstr>Linear and polynomial regression</vt:lpstr>
      <vt:lpstr>PowerPoint Presentation</vt:lpstr>
      <vt:lpstr>Research Question</vt:lpstr>
      <vt:lpstr>Getting the Target variable</vt:lpstr>
      <vt:lpstr>Input variables  </vt:lpstr>
      <vt:lpstr>Classification models used</vt:lpstr>
      <vt:lpstr>Results: Confusion matrix</vt:lpstr>
      <vt:lpstr>Problem:</vt:lpstr>
      <vt:lpstr>Reducing target classes from 7 to 2</vt:lpstr>
      <vt:lpstr>Models Used</vt:lpstr>
      <vt:lpstr>Results: Confusion matrix</vt:lpstr>
      <vt:lpstr>Problem:</vt:lpstr>
      <vt:lpstr>Improvement</vt:lpstr>
      <vt:lpstr>Models Used</vt:lpstr>
      <vt:lpstr>Results: Classification reports</vt:lpstr>
      <vt:lpstr>Confusion matrix:</vt:lpstr>
      <vt:lpstr>Results: ROC curve</vt:lpstr>
      <vt:lpstr>Results</vt:lpstr>
      <vt:lpstr>Research Question</vt:lpstr>
      <vt:lpstr>Splitting data based on severity</vt:lpstr>
      <vt:lpstr>Normality test for both the data</vt:lpstr>
      <vt:lpstr>Performing the non parametric test</vt:lpstr>
      <vt:lpstr>Using describe() function</vt:lpstr>
      <vt:lpstr>Histogram and density plots </vt:lpstr>
      <vt:lpstr>  Conclusion  </vt:lpstr>
      <vt:lpstr>Appendix</vt:lpstr>
      <vt:lpstr>  Importing the Dataset  </vt:lpstr>
      <vt:lpstr>Data Cleaning</vt:lpstr>
      <vt:lpstr>Data Cleaning cont.</vt:lpstr>
      <vt:lpstr>  Linear Regression model:  </vt:lpstr>
      <vt:lpstr>  Polynomial Regression model: degree=3  </vt:lpstr>
      <vt:lpstr>Getting the target variable </vt:lpstr>
      <vt:lpstr>Random forest Classification</vt:lpstr>
      <vt:lpstr>Gradient Boosting classifier</vt:lpstr>
      <vt:lpstr>Logistic regression</vt:lpstr>
      <vt:lpstr>Classification report and confusion matrix</vt:lpstr>
      <vt:lpstr>ROC curve </vt:lpstr>
      <vt:lpstr>Splitting data based on severity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Question</dc:title>
  <dc:creator>Apoorv Awasthi</dc:creator>
  <cp:lastModifiedBy>Microsoft account</cp:lastModifiedBy>
  <cp:revision>13</cp:revision>
  <dcterms:created xsi:type="dcterms:W3CDTF">2021-12-12T18:46:13Z</dcterms:created>
  <dcterms:modified xsi:type="dcterms:W3CDTF">2021-12-14T21:53:11Z</dcterms:modified>
</cp:coreProperties>
</file>